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0" r:id="rId2"/>
  </p:sldMasterIdLst>
  <p:notesMasterIdLst>
    <p:notesMasterId r:id="rId15"/>
  </p:notesMasterIdLst>
  <p:sldIdLst>
    <p:sldId id="276" r:id="rId3"/>
    <p:sldId id="277" r:id="rId4"/>
    <p:sldId id="278" r:id="rId5"/>
    <p:sldId id="280" r:id="rId6"/>
    <p:sldId id="281" r:id="rId7"/>
    <p:sldId id="283" r:id="rId8"/>
    <p:sldId id="284" r:id="rId9"/>
    <p:sldId id="287" r:id="rId10"/>
    <p:sldId id="289" r:id="rId11"/>
    <p:sldId id="290" r:id="rId12"/>
    <p:sldId id="291" r:id="rId13"/>
    <p:sldId id="268" r:id="rId1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7B2F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24"/>
  </p:normalViewPr>
  <p:slideViewPr>
    <p:cSldViewPr>
      <p:cViewPr varScale="1">
        <p:scale>
          <a:sx n="82" d="100"/>
          <a:sy n="82" d="100"/>
        </p:scale>
        <p:origin x="504" y="6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DF3-4E50-A773-939E180B36C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DF3-4E50-A773-939E180B36C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DF3-4E50-A773-939E180B36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1"/>
        <c:overlap val="100"/>
        <c:axId val="945481679"/>
        <c:axId val="945480239"/>
      </c:barChart>
      <c:catAx>
        <c:axId val="9454816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5480239"/>
        <c:crosses val="autoZero"/>
        <c:auto val="1"/>
        <c:lblAlgn val="ctr"/>
        <c:lblOffset val="100"/>
        <c:noMultiLvlLbl val="0"/>
      </c:catAx>
      <c:valAx>
        <c:axId val="9454802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54816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model.com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https://unsplash.com/photos/glass-window-building-vLN225oj0ck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315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can safely remove this slide. This slide</a:t>
            </a:r>
            <a:r>
              <a:rPr lang="en-US" baseline="0" dirty="0"/>
              <a:t> design was provided by SlideModel.com – You can download more templates, shapes and elements for PowerPoint from </a:t>
            </a:r>
            <a:r>
              <a:rPr lang="en-US" dirty="0">
                <a:hlinkClick r:id="rId3"/>
              </a:rPr>
              <a:t>http://slidemodel.com/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210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You can safely remove this slide. This slide</a:t>
            </a:r>
            <a:r>
              <a:rPr lang="en-US" baseline="0"/>
              <a:t> design was provided by SlideModel.com – You can download more templates, shapes and elements for PowerPoint from http://slidemodel.com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46254F-9338-4BA9-B7AC-A66622A3D013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74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https://unsplash.com/photos/architectural-photography-of-black-and-brown-hallway-ZtC4_rPCRXA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167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https://unsplash.com/photos/people-doing-office-works-QBpZGqEMsKg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110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https://unsplash.com/photos/oval-brown-wooden-conference-table-and-chairs-inside-conference-room-GWe0dlVD9e0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761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https://unsplash.com/photos/multicolored-wall-art-wHddViTmSvA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76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92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343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https://unsplash.com/photos/low-angle-photography-curtain-wall-buildings-gMes5dNykus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25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959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7827" y="4080864"/>
            <a:ext cx="4173085" cy="504056"/>
          </a:xfrm>
        </p:spPr>
        <p:txBody>
          <a:bodyPr anchor="ctr">
            <a:normAutofit/>
          </a:bodyPr>
          <a:lstStyle>
            <a:lvl1pPr marL="0" indent="0" algn="l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10FDE9B-F2BA-693C-18BD-97D3278DF7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1556" y="-1"/>
            <a:ext cx="6204622" cy="6873240"/>
          </a:xfrm>
          <a:custGeom>
            <a:avLst/>
            <a:gdLst>
              <a:gd name="connsiteX0" fmla="*/ 5241838 w 6204622"/>
              <a:gd name="connsiteY0" fmla="*/ 4053840 h 6873240"/>
              <a:gd name="connsiteX1" fmla="*/ 6204622 w 6204622"/>
              <a:gd name="connsiteY1" fmla="*/ 4053840 h 6873240"/>
              <a:gd name="connsiteX2" fmla="*/ 5535348 w 6204622"/>
              <a:gd name="connsiteY2" fmla="*/ 6873240 h 6873240"/>
              <a:gd name="connsiteX3" fmla="*/ 4572564 w 6204622"/>
              <a:gd name="connsiteY3" fmla="*/ 6873240 h 6873240"/>
              <a:gd name="connsiteX4" fmla="*/ 1878802 w 6204622"/>
              <a:gd name="connsiteY4" fmla="*/ 0 h 6873240"/>
              <a:gd name="connsiteX5" fmla="*/ 6107472 w 6204622"/>
              <a:gd name="connsiteY5" fmla="*/ 0 h 6873240"/>
              <a:gd name="connsiteX6" fmla="*/ 4503494 w 6204622"/>
              <a:gd name="connsiteY6" fmla="*/ 6858000 h 6873240"/>
              <a:gd name="connsiteX7" fmla="*/ 274824 w 6204622"/>
              <a:gd name="connsiteY7" fmla="*/ 6858000 h 6873240"/>
              <a:gd name="connsiteX8" fmla="*/ 718694 w 6204622"/>
              <a:gd name="connsiteY8" fmla="*/ 0 h 6873240"/>
              <a:gd name="connsiteX9" fmla="*/ 1752570 w 6204622"/>
              <a:gd name="connsiteY9" fmla="*/ 0 h 6873240"/>
              <a:gd name="connsiteX10" fmla="*/ 1033876 w 6204622"/>
              <a:gd name="connsiteY10" fmla="*/ 3027586 h 6873240"/>
              <a:gd name="connsiteX11" fmla="*/ 0 w 6204622"/>
              <a:gd name="connsiteY11" fmla="*/ 3027586 h 687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204622" h="6873240">
                <a:moveTo>
                  <a:pt x="5241838" y="4053840"/>
                </a:moveTo>
                <a:lnTo>
                  <a:pt x="6204622" y="4053840"/>
                </a:lnTo>
                <a:lnTo>
                  <a:pt x="5535348" y="6873240"/>
                </a:lnTo>
                <a:lnTo>
                  <a:pt x="4572564" y="6873240"/>
                </a:lnTo>
                <a:close/>
                <a:moveTo>
                  <a:pt x="1878802" y="0"/>
                </a:moveTo>
                <a:lnTo>
                  <a:pt x="6107472" y="0"/>
                </a:lnTo>
                <a:lnTo>
                  <a:pt x="4503494" y="6858000"/>
                </a:lnTo>
                <a:lnTo>
                  <a:pt x="274824" y="6858000"/>
                </a:lnTo>
                <a:close/>
                <a:moveTo>
                  <a:pt x="718694" y="0"/>
                </a:moveTo>
                <a:lnTo>
                  <a:pt x="1752570" y="0"/>
                </a:lnTo>
                <a:lnTo>
                  <a:pt x="1033876" y="3027586"/>
                </a:lnTo>
                <a:lnTo>
                  <a:pt x="0" y="302758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7828" y="2112657"/>
            <a:ext cx="4173084" cy="1825360"/>
          </a:xfrm>
        </p:spPr>
        <p:txBody>
          <a:bodyPr tIns="0" bIns="0" anchor="b">
            <a:noAutofit/>
          </a:bodyPr>
          <a:lstStyle>
            <a:lvl1pPr algn="l">
              <a:defRPr lang="en-US" sz="4800" kern="1200" smtClean="0">
                <a:solidFill>
                  <a:schemeClr val="tx1">
                    <a:lumMod val="95000"/>
                    <a:lumOff val="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+mj-cs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7834" y="2870633"/>
            <a:ext cx="5930678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70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4" tIns="45683" rIns="91364" bIns="45683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3" y="3887119"/>
            <a:ext cx="10360501" cy="610820"/>
          </a:xfrm>
        </p:spPr>
        <p:txBody>
          <a:bodyPr/>
          <a:lstStyle>
            <a:lvl1pPr algn="ctr">
              <a:defRPr lang="en-US" sz="3998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398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89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79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69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5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49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3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28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18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246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3" y="2130430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0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0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0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6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50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4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3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20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064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160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5"/>
            <a:ext cx="10360501" cy="1362075"/>
          </a:xfrm>
        </p:spPr>
        <p:txBody>
          <a:bodyPr anchor="t"/>
          <a:lstStyle>
            <a:lvl1pPr algn="l">
              <a:defRPr sz="5296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98">
                <a:solidFill>
                  <a:schemeClr val="tx1">
                    <a:tint val="75000"/>
                  </a:schemeClr>
                </a:solidFill>
              </a:defRPr>
            </a:lvl1pPr>
            <a:lvl2pPr marL="609006" indent="0">
              <a:buNone/>
              <a:defRPr sz="2398">
                <a:solidFill>
                  <a:schemeClr val="tx1">
                    <a:tint val="75000"/>
                  </a:schemeClr>
                </a:solidFill>
              </a:defRPr>
            </a:lvl2pPr>
            <a:lvl3pPr marL="1218013" indent="0">
              <a:buNone/>
              <a:defRPr sz="2098">
                <a:solidFill>
                  <a:schemeClr val="tx1">
                    <a:tint val="75000"/>
                  </a:schemeClr>
                </a:solidFill>
              </a:defRPr>
            </a:lvl3pPr>
            <a:lvl4pPr marL="1827018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4pPr>
            <a:lvl5pPr marL="2436024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5pPr>
            <a:lvl6pPr marL="3045031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6pPr>
            <a:lvl7pPr marL="3654036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7pPr>
            <a:lvl8pPr marL="4263041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8pPr>
            <a:lvl9pPr marL="4872047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437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5"/>
            <a:ext cx="5383398" cy="4525963"/>
          </a:xfrm>
        </p:spPr>
        <p:txBody>
          <a:bodyPr/>
          <a:lstStyle>
            <a:lvl1pPr>
              <a:defRPr sz="3698"/>
            </a:lvl1pPr>
            <a:lvl2pPr>
              <a:defRPr sz="3198"/>
            </a:lvl2pPr>
            <a:lvl3pPr>
              <a:defRPr sz="2698"/>
            </a:lvl3pPr>
            <a:lvl4pPr>
              <a:defRPr sz="2398"/>
            </a:lvl4pPr>
            <a:lvl5pPr>
              <a:defRPr sz="2398"/>
            </a:lvl5pPr>
            <a:lvl6pPr>
              <a:defRPr sz="2398"/>
            </a:lvl6pPr>
            <a:lvl7pPr>
              <a:defRPr sz="2398"/>
            </a:lvl7pPr>
            <a:lvl8pPr>
              <a:defRPr sz="2398"/>
            </a:lvl8pPr>
            <a:lvl9pPr>
              <a:defRPr sz="23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5"/>
            <a:ext cx="5383398" cy="4525963"/>
          </a:xfrm>
        </p:spPr>
        <p:txBody>
          <a:bodyPr/>
          <a:lstStyle>
            <a:lvl1pPr>
              <a:defRPr sz="3698"/>
            </a:lvl1pPr>
            <a:lvl2pPr>
              <a:defRPr sz="3198"/>
            </a:lvl2pPr>
            <a:lvl3pPr>
              <a:defRPr sz="2698"/>
            </a:lvl3pPr>
            <a:lvl4pPr>
              <a:defRPr sz="2398"/>
            </a:lvl4pPr>
            <a:lvl5pPr>
              <a:defRPr sz="2398"/>
            </a:lvl5pPr>
            <a:lvl6pPr>
              <a:defRPr sz="2398"/>
            </a:lvl6pPr>
            <a:lvl7pPr>
              <a:defRPr sz="2398"/>
            </a:lvl7pPr>
            <a:lvl8pPr>
              <a:defRPr sz="2398"/>
            </a:lvl8pPr>
            <a:lvl9pPr>
              <a:defRPr sz="23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1913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7"/>
            <a:ext cx="5385514" cy="639763"/>
          </a:xfrm>
        </p:spPr>
        <p:txBody>
          <a:bodyPr anchor="b"/>
          <a:lstStyle>
            <a:lvl1pPr marL="0" indent="0">
              <a:buNone/>
              <a:defRPr sz="3198" b="1"/>
            </a:lvl1pPr>
            <a:lvl2pPr marL="609006" indent="0">
              <a:buNone/>
              <a:defRPr sz="2698" b="1"/>
            </a:lvl2pPr>
            <a:lvl3pPr marL="1218013" indent="0">
              <a:buNone/>
              <a:defRPr sz="2398" b="1"/>
            </a:lvl3pPr>
            <a:lvl4pPr marL="1827018" indent="0">
              <a:buNone/>
              <a:defRPr sz="2098" b="1"/>
            </a:lvl4pPr>
            <a:lvl5pPr marL="2436024" indent="0">
              <a:buNone/>
              <a:defRPr sz="2098" b="1"/>
            </a:lvl5pPr>
            <a:lvl6pPr marL="3045031" indent="0">
              <a:buNone/>
              <a:defRPr sz="2098" b="1"/>
            </a:lvl6pPr>
            <a:lvl7pPr marL="3654036" indent="0">
              <a:buNone/>
              <a:defRPr sz="2098" b="1"/>
            </a:lvl7pPr>
            <a:lvl8pPr marL="4263041" indent="0">
              <a:buNone/>
              <a:defRPr sz="2098" b="1"/>
            </a:lvl8pPr>
            <a:lvl9pPr marL="4872047" indent="0">
              <a:buNone/>
              <a:defRPr sz="209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8"/>
            </a:lvl1pPr>
            <a:lvl2pPr>
              <a:defRPr sz="2698"/>
            </a:lvl2pPr>
            <a:lvl3pPr>
              <a:defRPr sz="2398"/>
            </a:lvl3pPr>
            <a:lvl4pPr>
              <a:defRPr sz="2098"/>
            </a:lvl4pPr>
            <a:lvl5pPr>
              <a:defRPr sz="2098"/>
            </a:lvl5pPr>
            <a:lvl6pPr>
              <a:defRPr sz="2098"/>
            </a:lvl6pPr>
            <a:lvl7pPr>
              <a:defRPr sz="2098"/>
            </a:lvl7pPr>
            <a:lvl8pPr>
              <a:defRPr sz="2098"/>
            </a:lvl8pPr>
            <a:lvl9pPr>
              <a:defRPr sz="20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7" y="1535117"/>
            <a:ext cx="5387630" cy="639763"/>
          </a:xfrm>
        </p:spPr>
        <p:txBody>
          <a:bodyPr anchor="b"/>
          <a:lstStyle>
            <a:lvl1pPr marL="0" indent="0">
              <a:buNone/>
              <a:defRPr sz="3198" b="1"/>
            </a:lvl1pPr>
            <a:lvl2pPr marL="609006" indent="0">
              <a:buNone/>
              <a:defRPr sz="2698" b="1"/>
            </a:lvl2pPr>
            <a:lvl3pPr marL="1218013" indent="0">
              <a:buNone/>
              <a:defRPr sz="2398" b="1"/>
            </a:lvl3pPr>
            <a:lvl4pPr marL="1827018" indent="0">
              <a:buNone/>
              <a:defRPr sz="2098" b="1"/>
            </a:lvl4pPr>
            <a:lvl5pPr marL="2436024" indent="0">
              <a:buNone/>
              <a:defRPr sz="2098" b="1"/>
            </a:lvl5pPr>
            <a:lvl6pPr marL="3045031" indent="0">
              <a:buNone/>
              <a:defRPr sz="2098" b="1"/>
            </a:lvl6pPr>
            <a:lvl7pPr marL="3654036" indent="0">
              <a:buNone/>
              <a:defRPr sz="2098" b="1"/>
            </a:lvl7pPr>
            <a:lvl8pPr marL="4263041" indent="0">
              <a:buNone/>
              <a:defRPr sz="2098" b="1"/>
            </a:lvl8pPr>
            <a:lvl9pPr marL="4872047" indent="0">
              <a:buNone/>
              <a:defRPr sz="209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7" y="2174875"/>
            <a:ext cx="5387630" cy="3951288"/>
          </a:xfrm>
        </p:spPr>
        <p:txBody>
          <a:bodyPr/>
          <a:lstStyle>
            <a:lvl1pPr>
              <a:defRPr sz="3198"/>
            </a:lvl1pPr>
            <a:lvl2pPr>
              <a:defRPr sz="2698"/>
            </a:lvl2pPr>
            <a:lvl3pPr>
              <a:defRPr sz="2398"/>
            </a:lvl3pPr>
            <a:lvl4pPr>
              <a:defRPr sz="2098"/>
            </a:lvl4pPr>
            <a:lvl5pPr>
              <a:defRPr sz="2098"/>
            </a:lvl5pPr>
            <a:lvl6pPr>
              <a:defRPr sz="2098"/>
            </a:lvl6pPr>
            <a:lvl7pPr>
              <a:defRPr sz="2098"/>
            </a:lvl7pPr>
            <a:lvl8pPr>
              <a:defRPr sz="2098"/>
            </a:lvl8pPr>
            <a:lvl9pPr>
              <a:defRPr sz="20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763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5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778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9961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6" y="273053"/>
            <a:ext cx="4010039" cy="1162051"/>
          </a:xfrm>
        </p:spPr>
        <p:txBody>
          <a:bodyPr anchor="b"/>
          <a:lstStyle>
            <a:lvl1pPr algn="l">
              <a:defRPr sz="269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7"/>
            <a:ext cx="6813892" cy="5853113"/>
          </a:xfrm>
        </p:spPr>
        <p:txBody>
          <a:bodyPr/>
          <a:lstStyle>
            <a:lvl1pPr>
              <a:defRPr sz="4298"/>
            </a:lvl1pPr>
            <a:lvl2pPr>
              <a:defRPr sz="3698"/>
            </a:lvl2pPr>
            <a:lvl3pPr>
              <a:defRPr sz="3198"/>
            </a:lvl3pPr>
            <a:lvl4pPr>
              <a:defRPr sz="2698"/>
            </a:lvl4pPr>
            <a:lvl5pPr>
              <a:defRPr sz="2698"/>
            </a:lvl5pPr>
            <a:lvl6pPr>
              <a:defRPr sz="2698"/>
            </a:lvl6pPr>
            <a:lvl7pPr>
              <a:defRPr sz="2698"/>
            </a:lvl7pPr>
            <a:lvl8pPr>
              <a:defRPr sz="2698"/>
            </a:lvl8pPr>
            <a:lvl9pPr>
              <a:defRPr sz="26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6" y="1435104"/>
            <a:ext cx="4010039" cy="4691063"/>
          </a:xfrm>
        </p:spPr>
        <p:txBody>
          <a:bodyPr/>
          <a:lstStyle>
            <a:lvl1pPr marL="0" indent="0">
              <a:buNone/>
              <a:defRPr sz="1898"/>
            </a:lvl1pPr>
            <a:lvl2pPr marL="609006" indent="0">
              <a:buNone/>
              <a:defRPr sz="1600"/>
            </a:lvl2pPr>
            <a:lvl3pPr marL="1218013" indent="0">
              <a:buNone/>
              <a:defRPr sz="1300"/>
            </a:lvl3pPr>
            <a:lvl4pPr marL="1827018" indent="0">
              <a:buNone/>
              <a:defRPr sz="1200"/>
            </a:lvl4pPr>
            <a:lvl5pPr marL="2436024" indent="0">
              <a:buNone/>
              <a:defRPr sz="1200"/>
            </a:lvl5pPr>
            <a:lvl6pPr marL="3045031" indent="0">
              <a:buNone/>
              <a:defRPr sz="1200"/>
            </a:lvl6pPr>
            <a:lvl7pPr marL="3654036" indent="0">
              <a:buNone/>
              <a:defRPr sz="1200"/>
            </a:lvl7pPr>
            <a:lvl8pPr marL="4263041" indent="0">
              <a:buNone/>
              <a:defRPr sz="1200"/>
            </a:lvl8pPr>
            <a:lvl9pPr marL="48720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260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4639"/>
            <a:ext cx="9685442" cy="711081"/>
          </a:xfrm>
        </p:spPr>
        <p:txBody>
          <a:bodyPr>
            <a:noAutofit/>
          </a:bodyPr>
          <a:lstStyle>
            <a:lvl1pPr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6E23388-04C2-CBCF-1963-DC5D85E8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7E2366A-3B56-A1A7-F4A4-BE71E8624502}"/>
              </a:ext>
            </a:extLst>
          </p:cNvPr>
          <p:cNvGrpSpPr/>
          <p:nvPr userDrawn="1"/>
        </p:nvGrpSpPr>
        <p:grpSpPr>
          <a:xfrm>
            <a:off x="218962" y="0"/>
            <a:ext cx="11456908" cy="6873239"/>
            <a:chOff x="218962" y="0"/>
            <a:chExt cx="11456908" cy="6873239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2767A026-6DE2-D65C-F0B4-D1D2D1608EE1}"/>
                </a:ext>
              </a:extLst>
            </p:cNvPr>
            <p:cNvSpPr/>
            <p:nvPr/>
          </p:nvSpPr>
          <p:spPr>
            <a:xfrm>
              <a:off x="218962" y="6036391"/>
              <a:ext cx="484424" cy="836848"/>
            </a:xfrm>
            <a:prstGeom prst="parallelogram">
              <a:avLst>
                <a:gd name="adj" fmla="val 4100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8A9497A-5EC9-806A-FEFD-19CFEDEBD5B6}"/>
                </a:ext>
              </a:extLst>
            </p:cNvPr>
            <p:cNvSpPr/>
            <p:nvPr/>
          </p:nvSpPr>
          <p:spPr>
            <a:xfrm>
              <a:off x="10767057" y="0"/>
              <a:ext cx="908813" cy="1052736"/>
            </a:xfrm>
            <a:custGeom>
              <a:avLst/>
              <a:gdLst>
                <a:gd name="connsiteX0" fmla="*/ 249900 w 908813"/>
                <a:gd name="connsiteY0" fmla="*/ 0 h 1052736"/>
                <a:gd name="connsiteX1" fmla="*/ 908813 w 908813"/>
                <a:gd name="connsiteY1" fmla="*/ 0 h 1052736"/>
                <a:gd name="connsiteX2" fmla="*/ 658913 w 908813"/>
                <a:gd name="connsiteY2" fmla="*/ 1052736 h 1052736"/>
                <a:gd name="connsiteX3" fmla="*/ 0 w 908813"/>
                <a:gd name="connsiteY3" fmla="*/ 1052736 h 1052736"/>
                <a:gd name="connsiteX4" fmla="*/ 249900 w 908813"/>
                <a:gd name="connsiteY4" fmla="*/ 0 h 105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8813" h="1052736">
                  <a:moveTo>
                    <a:pt x="249900" y="0"/>
                  </a:moveTo>
                  <a:lnTo>
                    <a:pt x="908813" y="0"/>
                  </a:lnTo>
                  <a:lnTo>
                    <a:pt x="658913" y="1052736"/>
                  </a:lnTo>
                  <a:lnTo>
                    <a:pt x="0" y="1052736"/>
                  </a:lnTo>
                  <a:lnTo>
                    <a:pt x="24990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9115D8DA-9892-2439-C042-062041FA0AA6}"/>
                </a:ext>
              </a:extLst>
            </p:cNvPr>
            <p:cNvSpPr/>
            <p:nvPr/>
          </p:nvSpPr>
          <p:spPr>
            <a:xfrm>
              <a:off x="10592370" y="0"/>
              <a:ext cx="346977" cy="599407"/>
            </a:xfrm>
            <a:prstGeom prst="parallelogram">
              <a:avLst>
                <a:gd name="adj" fmla="val 4100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F42094AC-7579-1623-8F77-ADE06B737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0103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6" y="4800604"/>
            <a:ext cx="7313295" cy="566739"/>
          </a:xfrm>
        </p:spPr>
        <p:txBody>
          <a:bodyPr anchor="b"/>
          <a:lstStyle>
            <a:lvl1pPr algn="l">
              <a:defRPr sz="269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6" y="612775"/>
            <a:ext cx="7313295" cy="4114800"/>
          </a:xfrm>
        </p:spPr>
        <p:txBody>
          <a:bodyPr/>
          <a:lstStyle>
            <a:lvl1pPr marL="0" indent="0">
              <a:buNone/>
              <a:defRPr sz="4298"/>
            </a:lvl1pPr>
            <a:lvl2pPr marL="609006" indent="0">
              <a:buNone/>
              <a:defRPr sz="3698"/>
            </a:lvl2pPr>
            <a:lvl3pPr marL="1218013" indent="0">
              <a:buNone/>
              <a:defRPr sz="3198"/>
            </a:lvl3pPr>
            <a:lvl4pPr marL="1827018" indent="0">
              <a:buNone/>
              <a:defRPr sz="2698"/>
            </a:lvl4pPr>
            <a:lvl5pPr marL="2436024" indent="0">
              <a:buNone/>
              <a:defRPr sz="2698"/>
            </a:lvl5pPr>
            <a:lvl6pPr marL="3045031" indent="0">
              <a:buNone/>
              <a:defRPr sz="2698"/>
            </a:lvl6pPr>
            <a:lvl7pPr marL="3654036" indent="0">
              <a:buNone/>
              <a:defRPr sz="2698"/>
            </a:lvl7pPr>
            <a:lvl8pPr marL="4263041" indent="0">
              <a:buNone/>
              <a:defRPr sz="2698"/>
            </a:lvl8pPr>
            <a:lvl9pPr marL="4872047" indent="0">
              <a:buNone/>
              <a:defRPr sz="2698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6" y="5367343"/>
            <a:ext cx="7313295" cy="804863"/>
          </a:xfrm>
        </p:spPr>
        <p:txBody>
          <a:bodyPr/>
          <a:lstStyle>
            <a:lvl1pPr marL="0" indent="0">
              <a:buNone/>
              <a:defRPr sz="1898"/>
            </a:lvl1pPr>
            <a:lvl2pPr marL="609006" indent="0">
              <a:buNone/>
              <a:defRPr sz="1600"/>
            </a:lvl2pPr>
            <a:lvl3pPr marL="1218013" indent="0">
              <a:buNone/>
              <a:defRPr sz="1300"/>
            </a:lvl3pPr>
            <a:lvl4pPr marL="1827018" indent="0">
              <a:buNone/>
              <a:defRPr sz="1200"/>
            </a:lvl4pPr>
            <a:lvl5pPr marL="2436024" indent="0">
              <a:buNone/>
              <a:defRPr sz="1200"/>
            </a:lvl5pPr>
            <a:lvl6pPr marL="3045031" indent="0">
              <a:buNone/>
              <a:defRPr sz="1200"/>
            </a:lvl6pPr>
            <a:lvl7pPr marL="3654036" indent="0">
              <a:buNone/>
              <a:defRPr sz="1200"/>
            </a:lvl7pPr>
            <a:lvl8pPr marL="4263041" indent="0">
              <a:buNone/>
              <a:defRPr sz="1200"/>
            </a:lvl8pPr>
            <a:lvl9pPr marL="48720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5090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155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43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43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282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7834" y="2870638"/>
            <a:ext cx="5930678" cy="711081"/>
          </a:xfrm>
        </p:spPr>
        <p:txBody>
          <a:bodyPr>
            <a:normAutofit/>
          </a:bodyPr>
          <a:lstStyle>
            <a:lvl1pPr algn="ctr">
              <a:defRPr sz="3598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440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C3869D9B-7D98-7CD5-0652-DC87196CF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0103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3E8DE07E-9284-F298-87F3-F92262217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903912F2-84A4-98E0-4A35-1BF29CC0E2CE}"/>
              </a:ext>
            </a:extLst>
          </p:cNvPr>
          <p:cNvGrpSpPr/>
          <p:nvPr userDrawn="1"/>
        </p:nvGrpSpPr>
        <p:grpSpPr>
          <a:xfrm>
            <a:off x="218962" y="0"/>
            <a:ext cx="11456908" cy="6873239"/>
            <a:chOff x="218962" y="0"/>
            <a:chExt cx="11456908" cy="6873239"/>
          </a:xfrm>
        </p:grpSpPr>
        <p:sp>
          <p:nvSpPr>
            <p:cNvPr id="58" name="Parallelogram 57">
              <a:extLst>
                <a:ext uri="{FF2B5EF4-FFF2-40B4-BE49-F238E27FC236}">
                  <a16:creationId xmlns:a16="http://schemas.microsoft.com/office/drawing/2014/main" id="{3EA397CA-7CE6-B4DB-4D96-B3103EE951ED}"/>
                </a:ext>
              </a:extLst>
            </p:cNvPr>
            <p:cNvSpPr/>
            <p:nvPr/>
          </p:nvSpPr>
          <p:spPr>
            <a:xfrm>
              <a:off x="218962" y="6036391"/>
              <a:ext cx="484424" cy="836848"/>
            </a:xfrm>
            <a:prstGeom prst="parallelogram">
              <a:avLst>
                <a:gd name="adj" fmla="val 4100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1ECEBA5-C387-3EF8-5108-C4CC39A7E92A}"/>
                </a:ext>
              </a:extLst>
            </p:cNvPr>
            <p:cNvSpPr/>
            <p:nvPr/>
          </p:nvSpPr>
          <p:spPr>
            <a:xfrm>
              <a:off x="10767057" y="0"/>
              <a:ext cx="908813" cy="1052736"/>
            </a:xfrm>
            <a:custGeom>
              <a:avLst/>
              <a:gdLst>
                <a:gd name="connsiteX0" fmla="*/ 249900 w 908813"/>
                <a:gd name="connsiteY0" fmla="*/ 0 h 1052736"/>
                <a:gd name="connsiteX1" fmla="*/ 908813 w 908813"/>
                <a:gd name="connsiteY1" fmla="*/ 0 h 1052736"/>
                <a:gd name="connsiteX2" fmla="*/ 658913 w 908813"/>
                <a:gd name="connsiteY2" fmla="*/ 1052736 h 1052736"/>
                <a:gd name="connsiteX3" fmla="*/ 0 w 908813"/>
                <a:gd name="connsiteY3" fmla="*/ 1052736 h 1052736"/>
                <a:gd name="connsiteX4" fmla="*/ 249900 w 908813"/>
                <a:gd name="connsiteY4" fmla="*/ 0 h 105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8813" h="1052736">
                  <a:moveTo>
                    <a:pt x="249900" y="0"/>
                  </a:moveTo>
                  <a:lnTo>
                    <a:pt x="908813" y="0"/>
                  </a:lnTo>
                  <a:lnTo>
                    <a:pt x="658913" y="1052736"/>
                  </a:lnTo>
                  <a:lnTo>
                    <a:pt x="0" y="1052736"/>
                  </a:lnTo>
                  <a:lnTo>
                    <a:pt x="24990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Parallelogram 59">
              <a:extLst>
                <a:ext uri="{FF2B5EF4-FFF2-40B4-BE49-F238E27FC236}">
                  <a16:creationId xmlns:a16="http://schemas.microsoft.com/office/drawing/2014/main" id="{E24CF65B-CB9C-159D-7FDA-317C6511C206}"/>
                </a:ext>
              </a:extLst>
            </p:cNvPr>
            <p:cNvSpPr/>
            <p:nvPr/>
          </p:nvSpPr>
          <p:spPr>
            <a:xfrm>
              <a:off x="10592370" y="0"/>
              <a:ext cx="346977" cy="599407"/>
            </a:xfrm>
            <a:prstGeom prst="parallelogram">
              <a:avLst>
                <a:gd name="adj" fmla="val 4100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D17CC1-BFCF-B63F-39F1-363C76D03D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4625354" cy="6858000"/>
          </a:xfrm>
          <a:custGeom>
            <a:avLst/>
            <a:gdLst>
              <a:gd name="connsiteX0" fmla="*/ 0 w 4625354"/>
              <a:gd name="connsiteY0" fmla="*/ 0 h 6858000"/>
              <a:gd name="connsiteX1" fmla="*/ 4625354 w 4625354"/>
              <a:gd name="connsiteY1" fmla="*/ 0 h 6858000"/>
              <a:gd name="connsiteX2" fmla="*/ 3021375 w 4625354"/>
              <a:gd name="connsiteY2" fmla="*/ 6858000 h 6858000"/>
              <a:gd name="connsiteX3" fmla="*/ 0 w 46253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25354" h="6858000">
                <a:moveTo>
                  <a:pt x="0" y="0"/>
                </a:moveTo>
                <a:lnTo>
                  <a:pt x="4625354" y="0"/>
                </a:lnTo>
                <a:lnTo>
                  <a:pt x="302137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481038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955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569E71-395F-D09C-F314-0DD6C1BC85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01812" y="-1"/>
            <a:ext cx="5832648" cy="6858000"/>
          </a:xfrm>
          <a:custGeom>
            <a:avLst/>
            <a:gdLst>
              <a:gd name="connsiteX0" fmla="*/ 1603978 w 5832648"/>
              <a:gd name="connsiteY0" fmla="*/ 0 h 6858000"/>
              <a:gd name="connsiteX1" fmla="*/ 5832648 w 5832648"/>
              <a:gd name="connsiteY1" fmla="*/ 0 h 6858000"/>
              <a:gd name="connsiteX2" fmla="*/ 4228670 w 5832648"/>
              <a:gd name="connsiteY2" fmla="*/ 6858000 h 6858000"/>
              <a:gd name="connsiteX3" fmla="*/ 0 w 583264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32648" h="6858000">
                <a:moveTo>
                  <a:pt x="1603978" y="0"/>
                </a:moveTo>
                <a:lnTo>
                  <a:pt x="5832648" y="0"/>
                </a:lnTo>
                <a:lnTo>
                  <a:pt x="422867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8DC2A91A-A82E-BFB2-EC94-8672B7BF7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35518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430DE60-E51D-2CD2-92E8-7D71BEF57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587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74232C-AB97-45B2-6A1D-715297432C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2527" y="-1"/>
            <a:ext cx="4506296" cy="6858000"/>
          </a:xfrm>
          <a:custGeom>
            <a:avLst/>
            <a:gdLst>
              <a:gd name="connsiteX0" fmla="*/ 1603979 w 4506296"/>
              <a:gd name="connsiteY0" fmla="*/ 0 h 6858000"/>
              <a:gd name="connsiteX1" fmla="*/ 4506296 w 4506296"/>
              <a:gd name="connsiteY1" fmla="*/ 0 h 6858000"/>
              <a:gd name="connsiteX2" fmla="*/ 4506296 w 4506296"/>
              <a:gd name="connsiteY2" fmla="*/ 6858000 h 6858000"/>
              <a:gd name="connsiteX3" fmla="*/ 0 w 450629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6296" h="6858000">
                <a:moveTo>
                  <a:pt x="1603979" y="0"/>
                </a:moveTo>
                <a:lnTo>
                  <a:pt x="4506296" y="0"/>
                </a:lnTo>
                <a:lnTo>
                  <a:pt x="450629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03497B3D-A878-8A10-61C3-3A5F6BC87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7496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9B3A090B-39D9-6EA6-0E24-63BB8993D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459323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286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C16E7EE-BC5F-4DC0-4DDF-5C694CAB28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2955852"/>
            <a:ext cx="5401499" cy="3902149"/>
          </a:xfrm>
          <a:custGeom>
            <a:avLst/>
            <a:gdLst>
              <a:gd name="connsiteX0" fmla="*/ 0 w 5401499"/>
              <a:gd name="connsiteY0" fmla="*/ 0 h 3902149"/>
              <a:gd name="connsiteX1" fmla="*/ 5401499 w 5401499"/>
              <a:gd name="connsiteY1" fmla="*/ 0 h 3902149"/>
              <a:gd name="connsiteX2" fmla="*/ 4488847 w 5401499"/>
              <a:gd name="connsiteY2" fmla="*/ 3902149 h 3902149"/>
              <a:gd name="connsiteX3" fmla="*/ 0 w 5401499"/>
              <a:gd name="connsiteY3" fmla="*/ 3902149 h 3902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01499" h="3902149">
                <a:moveTo>
                  <a:pt x="0" y="0"/>
                </a:moveTo>
                <a:lnTo>
                  <a:pt x="5401499" y="0"/>
                </a:lnTo>
                <a:lnTo>
                  <a:pt x="4488847" y="3902149"/>
                </a:lnTo>
                <a:lnTo>
                  <a:pt x="0" y="390214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C6430B-2735-C5EA-7B97-DF220F8C2B1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82416" y="0"/>
            <a:ext cx="5006409" cy="3902149"/>
          </a:xfrm>
          <a:custGeom>
            <a:avLst/>
            <a:gdLst>
              <a:gd name="connsiteX0" fmla="*/ 912652 w 5006409"/>
              <a:gd name="connsiteY0" fmla="*/ 0 h 3902149"/>
              <a:gd name="connsiteX1" fmla="*/ 5006409 w 5006409"/>
              <a:gd name="connsiteY1" fmla="*/ 0 h 3902149"/>
              <a:gd name="connsiteX2" fmla="*/ 5006409 w 5006409"/>
              <a:gd name="connsiteY2" fmla="*/ 3902149 h 3902149"/>
              <a:gd name="connsiteX3" fmla="*/ 0 w 5006409"/>
              <a:gd name="connsiteY3" fmla="*/ 3902149 h 3902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06409" h="3902149">
                <a:moveTo>
                  <a:pt x="912652" y="0"/>
                </a:moveTo>
                <a:lnTo>
                  <a:pt x="5006409" y="0"/>
                </a:lnTo>
                <a:lnTo>
                  <a:pt x="5006409" y="3902149"/>
                </a:lnTo>
                <a:lnTo>
                  <a:pt x="0" y="390214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C0E03D61-3E7B-11AA-22AD-408BE6A76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46783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B5B09664-4B72-D4D2-D758-90957A60B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494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FBE93ED-FB37-3457-63E2-053344A44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-1"/>
            <a:ext cx="6772146" cy="6858000"/>
          </a:xfrm>
          <a:custGeom>
            <a:avLst/>
            <a:gdLst>
              <a:gd name="connsiteX0" fmla="*/ 0 w 6772146"/>
              <a:gd name="connsiteY0" fmla="*/ 0 h 6858000"/>
              <a:gd name="connsiteX1" fmla="*/ 6772146 w 6772146"/>
              <a:gd name="connsiteY1" fmla="*/ 0 h 6858000"/>
              <a:gd name="connsiteX2" fmla="*/ 5168167 w 6772146"/>
              <a:gd name="connsiteY2" fmla="*/ 6858000 h 6858000"/>
              <a:gd name="connsiteX3" fmla="*/ 0 w 677214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72146" h="6858000">
                <a:moveTo>
                  <a:pt x="0" y="0"/>
                </a:moveTo>
                <a:lnTo>
                  <a:pt x="6772146" y="0"/>
                </a:lnTo>
                <a:lnTo>
                  <a:pt x="5168167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73874D1A-7787-A7E7-7632-0C3A1CAA6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71121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E625DE91-0B10-266C-418F-96203216B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305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5D645D6-5CF0-B034-167E-A333D521DE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16678" y="-1"/>
            <a:ext cx="6772146" cy="6858000"/>
          </a:xfrm>
          <a:custGeom>
            <a:avLst/>
            <a:gdLst>
              <a:gd name="connsiteX0" fmla="*/ 1603979 w 6772146"/>
              <a:gd name="connsiteY0" fmla="*/ 0 h 6858000"/>
              <a:gd name="connsiteX1" fmla="*/ 6772146 w 6772146"/>
              <a:gd name="connsiteY1" fmla="*/ 0 h 6858000"/>
              <a:gd name="connsiteX2" fmla="*/ 6772146 w 6772146"/>
              <a:gd name="connsiteY2" fmla="*/ 6858000 h 6858000"/>
              <a:gd name="connsiteX3" fmla="*/ 0 w 677214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72146" h="6858000">
                <a:moveTo>
                  <a:pt x="1603979" y="0"/>
                </a:moveTo>
                <a:lnTo>
                  <a:pt x="6772146" y="0"/>
                </a:lnTo>
                <a:lnTo>
                  <a:pt x="677214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EE4647C5-2CF8-6860-92FC-5636662D0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7497" y="6227397"/>
            <a:ext cx="2514588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8079AE0D-132A-E6D9-1BAB-938507A00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95392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87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441" y="6237312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237312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4" r:id="rId2"/>
    <p:sldLayoutId id="2147483655" r:id="rId3"/>
    <p:sldLayoutId id="2147483662" r:id="rId4"/>
    <p:sldLayoutId id="2147483663" r:id="rId5"/>
    <p:sldLayoutId id="2147483664" r:id="rId6"/>
    <p:sldLayoutId id="2147483666" r:id="rId7"/>
    <p:sldLayoutId id="2147483668" r:id="rId8"/>
    <p:sldLayoutId id="2147483669" r:id="rId9"/>
    <p:sldLayoutId id="2147483660" r:id="rId10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Segoe UI Black" panose="020B0A02040204020203" pitchFamily="34" charset="0"/>
          <a:ea typeface="Segoe UI Black" panose="020B0A02040204020203" pitchFamily="34" charset="0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2" y="274644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2" y="1138426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5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6" y="6356355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6" y="6356355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622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</p:sldLayoutIdLst>
  <p:txStyles>
    <p:titleStyle>
      <a:lvl1pPr algn="l" defTabSz="1218013" rtl="0" eaLnBrk="1" latinLnBrk="0" hangingPunct="1">
        <a:spcBef>
          <a:spcPct val="0"/>
        </a:spcBef>
        <a:buNone/>
        <a:defRPr sz="35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754" indent="-456754" algn="l" defTabSz="1218013" rtl="0" eaLnBrk="1" latinLnBrk="0" hangingPunct="1">
        <a:spcBef>
          <a:spcPct val="20000"/>
        </a:spcBef>
        <a:buFont typeface="Arial" pitchFamily="34" charset="0"/>
        <a:buChar char="•"/>
        <a:defRPr sz="3598" kern="1200">
          <a:solidFill>
            <a:schemeClr val="tx1"/>
          </a:solidFill>
          <a:latin typeface="+mj-lt"/>
          <a:ea typeface="+mn-ea"/>
          <a:cs typeface="+mn-cs"/>
        </a:defRPr>
      </a:lvl1pPr>
      <a:lvl2pPr marL="989635" indent="-380627" algn="l" defTabSz="1218013" rtl="0" eaLnBrk="1" latinLnBrk="0" hangingPunct="1">
        <a:spcBef>
          <a:spcPct val="20000"/>
        </a:spcBef>
        <a:buFont typeface="Arial" pitchFamily="34" charset="0"/>
        <a:buChar char="–"/>
        <a:defRPr sz="3198" kern="1200">
          <a:solidFill>
            <a:schemeClr val="tx1"/>
          </a:solidFill>
          <a:latin typeface="+mj-lt"/>
          <a:ea typeface="+mn-ea"/>
          <a:cs typeface="+mn-cs"/>
        </a:defRPr>
      </a:lvl2pPr>
      <a:lvl3pPr marL="1522514" indent="-304504" algn="l" defTabSz="1218013" rtl="0" eaLnBrk="1" latinLnBrk="0" hangingPunct="1">
        <a:spcBef>
          <a:spcPct val="20000"/>
        </a:spcBef>
        <a:buFont typeface="Arial" pitchFamily="34" charset="0"/>
        <a:buChar char="•"/>
        <a:defRPr sz="2398" kern="1200">
          <a:solidFill>
            <a:schemeClr val="tx1"/>
          </a:solidFill>
          <a:latin typeface="+mj-lt"/>
          <a:ea typeface="+mn-ea"/>
          <a:cs typeface="+mn-cs"/>
        </a:defRPr>
      </a:lvl3pPr>
      <a:lvl4pPr marL="2131522" indent="-304504" algn="l" defTabSz="1218013" rtl="0" eaLnBrk="1" latinLnBrk="0" hangingPunct="1">
        <a:spcBef>
          <a:spcPct val="20000"/>
        </a:spcBef>
        <a:buFont typeface="Arial" pitchFamily="34" charset="0"/>
        <a:buChar char="–"/>
        <a:defRPr sz="1998" kern="1200">
          <a:solidFill>
            <a:schemeClr val="tx1"/>
          </a:solidFill>
          <a:latin typeface="+mj-lt"/>
          <a:ea typeface="+mn-ea"/>
          <a:cs typeface="+mn-cs"/>
        </a:defRPr>
      </a:lvl4pPr>
      <a:lvl5pPr marL="2740527" indent="-304504" algn="l" defTabSz="1218013" rtl="0" eaLnBrk="1" latinLnBrk="0" hangingPunct="1">
        <a:spcBef>
          <a:spcPct val="20000"/>
        </a:spcBef>
        <a:buFont typeface="Arial" pitchFamily="34" charset="0"/>
        <a:buChar char="»"/>
        <a:defRPr sz="1998" kern="1200">
          <a:solidFill>
            <a:schemeClr val="tx1"/>
          </a:solidFill>
          <a:latin typeface="+mj-lt"/>
          <a:ea typeface="+mn-ea"/>
          <a:cs typeface="+mn-cs"/>
        </a:defRPr>
      </a:lvl5pPr>
      <a:lvl6pPr marL="3349532" indent="-304504" algn="l" defTabSz="1218013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58539" indent="-304504" algn="l" defTabSz="1218013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67544" indent="-304504" algn="l" defTabSz="1218013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6550" indent="-304504" algn="l" defTabSz="1218013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006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013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018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024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5031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4036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3041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2047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model.com/account/plans/?utm_source=free&amp;utm_medium=button&amp;utm_campaign=freetemplat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A6C481A-8D1C-2C9A-9654-F38BE408247A}"/>
              </a:ext>
            </a:extLst>
          </p:cNvPr>
          <p:cNvSpPr/>
          <p:nvPr/>
        </p:nvSpPr>
        <p:spPr>
          <a:xfrm>
            <a:off x="5529637" y="-1"/>
            <a:ext cx="6204622" cy="6873240"/>
          </a:xfrm>
          <a:custGeom>
            <a:avLst/>
            <a:gdLst>
              <a:gd name="connsiteX0" fmla="*/ 5241838 w 6204622"/>
              <a:gd name="connsiteY0" fmla="*/ 4053840 h 6873240"/>
              <a:gd name="connsiteX1" fmla="*/ 6204622 w 6204622"/>
              <a:gd name="connsiteY1" fmla="*/ 4053840 h 6873240"/>
              <a:gd name="connsiteX2" fmla="*/ 5535348 w 6204622"/>
              <a:gd name="connsiteY2" fmla="*/ 6873240 h 6873240"/>
              <a:gd name="connsiteX3" fmla="*/ 4572564 w 6204622"/>
              <a:gd name="connsiteY3" fmla="*/ 6873240 h 6873240"/>
              <a:gd name="connsiteX4" fmla="*/ 1878802 w 6204622"/>
              <a:gd name="connsiteY4" fmla="*/ 0 h 6873240"/>
              <a:gd name="connsiteX5" fmla="*/ 6107472 w 6204622"/>
              <a:gd name="connsiteY5" fmla="*/ 0 h 6873240"/>
              <a:gd name="connsiteX6" fmla="*/ 4503494 w 6204622"/>
              <a:gd name="connsiteY6" fmla="*/ 6858000 h 6873240"/>
              <a:gd name="connsiteX7" fmla="*/ 274824 w 6204622"/>
              <a:gd name="connsiteY7" fmla="*/ 6858000 h 6873240"/>
              <a:gd name="connsiteX8" fmla="*/ 718694 w 6204622"/>
              <a:gd name="connsiteY8" fmla="*/ 0 h 6873240"/>
              <a:gd name="connsiteX9" fmla="*/ 1752570 w 6204622"/>
              <a:gd name="connsiteY9" fmla="*/ 0 h 6873240"/>
              <a:gd name="connsiteX10" fmla="*/ 1033876 w 6204622"/>
              <a:gd name="connsiteY10" fmla="*/ 3027586 h 6873240"/>
              <a:gd name="connsiteX11" fmla="*/ 0 w 6204622"/>
              <a:gd name="connsiteY11" fmla="*/ 3027586 h 687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204622" h="6873240">
                <a:moveTo>
                  <a:pt x="5241838" y="4053840"/>
                </a:moveTo>
                <a:lnTo>
                  <a:pt x="6204622" y="4053840"/>
                </a:lnTo>
                <a:lnTo>
                  <a:pt x="5535348" y="6873240"/>
                </a:lnTo>
                <a:lnTo>
                  <a:pt x="4572564" y="6873240"/>
                </a:lnTo>
                <a:close/>
                <a:moveTo>
                  <a:pt x="1878802" y="0"/>
                </a:moveTo>
                <a:lnTo>
                  <a:pt x="6107472" y="0"/>
                </a:lnTo>
                <a:lnTo>
                  <a:pt x="4503494" y="6858000"/>
                </a:lnTo>
                <a:lnTo>
                  <a:pt x="274824" y="6858000"/>
                </a:lnTo>
                <a:close/>
                <a:moveTo>
                  <a:pt x="718694" y="0"/>
                </a:moveTo>
                <a:lnTo>
                  <a:pt x="1752570" y="0"/>
                </a:lnTo>
                <a:lnTo>
                  <a:pt x="1033876" y="3027586"/>
                </a:lnTo>
                <a:lnTo>
                  <a:pt x="0" y="302758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Placeholder 4" descr="A low angle view of a building&#10;&#10;Description automatically generated">
            <a:extLst>
              <a:ext uri="{FF2B5EF4-FFF2-40B4-BE49-F238E27FC236}">
                <a16:creationId xmlns:a16="http://schemas.microsoft.com/office/drawing/2014/main" id="{705EAC2F-5633-1378-3DF9-7AE843A5791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alphaModFix amt="4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420" t="17114" r="22908" b="2140"/>
          <a:stretch/>
        </p:blipFill>
        <p:spPr>
          <a:xfrm>
            <a:off x="5531556" y="-1"/>
            <a:ext cx="6204622" cy="6873240"/>
          </a:xfrm>
        </p:spPr>
      </p:pic>
      <p:sp>
        <p:nvSpPr>
          <p:cNvPr id="10" name="Parallelogram 9">
            <a:extLst>
              <a:ext uri="{FF2B5EF4-FFF2-40B4-BE49-F238E27FC236}">
                <a16:creationId xmlns:a16="http://schemas.microsoft.com/office/drawing/2014/main" id="{F7514DC8-7F3D-D13D-586C-1786EFBD0283}"/>
              </a:ext>
            </a:extLst>
          </p:cNvPr>
          <p:cNvSpPr/>
          <p:nvPr/>
        </p:nvSpPr>
        <p:spPr>
          <a:xfrm>
            <a:off x="418253" y="5091288"/>
            <a:ext cx="1031513" cy="1781951"/>
          </a:xfrm>
          <a:prstGeom prst="parallelogram">
            <a:avLst>
              <a:gd name="adj" fmla="val 4100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ubtitle 18">
            <a:extLst>
              <a:ext uri="{FF2B5EF4-FFF2-40B4-BE49-F238E27FC236}">
                <a16:creationId xmlns:a16="http://schemas.microsoft.com/office/drawing/2014/main" id="{550E3B37-9A87-0B91-75C0-10064CFBA7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PRESENTATION TEMPLATE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892BC4AB-EE28-D261-5960-DAFB42012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7828" y="2251202"/>
            <a:ext cx="4173084" cy="1825360"/>
          </a:xfrm>
        </p:spPr>
        <p:txBody>
          <a:bodyPr/>
          <a:lstStyle/>
          <a:p>
            <a:r>
              <a:rPr lang="en-US" dirty="0"/>
              <a:t>COMPANY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SNAPSHOT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33DBAC3E-92C9-F9AF-2236-EA16934C179C}"/>
              </a:ext>
            </a:extLst>
          </p:cNvPr>
          <p:cNvSpPr/>
          <p:nvPr/>
        </p:nvSpPr>
        <p:spPr>
          <a:xfrm>
            <a:off x="6526460" y="260648"/>
            <a:ext cx="3124200" cy="5397094"/>
          </a:xfrm>
          <a:prstGeom prst="parallelogram">
            <a:avLst>
              <a:gd name="adj" fmla="val 41008"/>
            </a:avLst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F334F79A-D25E-4295-4689-71DBC417FC49}"/>
              </a:ext>
            </a:extLst>
          </p:cNvPr>
          <p:cNvSpPr/>
          <p:nvPr/>
        </p:nvSpPr>
        <p:spPr>
          <a:xfrm>
            <a:off x="10250312" y="-1"/>
            <a:ext cx="1817510" cy="6858001"/>
          </a:xfrm>
          <a:prstGeom prst="parallelogram">
            <a:avLst>
              <a:gd name="adj" fmla="val 8833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ubtitle 18">
            <a:extLst>
              <a:ext uri="{FF2B5EF4-FFF2-40B4-BE49-F238E27FC236}">
                <a16:creationId xmlns:a16="http://schemas.microsoft.com/office/drawing/2014/main" id="{BF9EABBD-8F6B-EF8F-1B20-CA2B695B9B64}"/>
              </a:ext>
            </a:extLst>
          </p:cNvPr>
          <p:cNvSpPr txBox="1">
            <a:spLocks/>
          </p:cNvSpPr>
          <p:nvPr/>
        </p:nvSpPr>
        <p:spPr>
          <a:xfrm>
            <a:off x="869358" y="1926020"/>
            <a:ext cx="1505170" cy="49151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0" tIns="60949" rIns="0" bIns="60949" rtlCol="0" anchor="ctr">
            <a:normAutofit fontScale="92500" lnSpcReduction="10000"/>
          </a:bodyPr>
          <a:lstStyle>
            <a:lvl1pPr marL="0" indent="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609468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218936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828404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437872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3047340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808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275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5744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FREE</a:t>
            </a:r>
          </a:p>
        </p:txBody>
      </p:sp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4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667">
                                          <p:cBhvr additive="base">
                                            <p:cTn id="23" dur="300" fill="hold"/>
                                            <p:tgtEl>
                                              <p:spTgt spid="1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667">
                                          <p:cBhvr additive="base">
                                            <p:cTn id="24" dur="300" fill="hold"/>
                                            <p:tgtEl>
                                              <p:spTgt spid="1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2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 p14:presetBounceEnd="4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>
                                                <p:bg/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667">
                                          <p:cBhvr additive="base">
                                            <p:cTn id="35" dur="300" fill="hold"/>
                                            <p:tgtEl>
                                              <p:spTgt spid="2">
                                                <p:bg/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667">
                                          <p:cBhvr additive="base">
                                            <p:cTn id="36" dur="300" fill="hold"/>
                                            <p:tgtEl>
                                              <p:spTgt spid="2">
                                                <p:bg/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" presetClass="entr" presetSubtype="2" fill="hold" grpId="0" nodeType="clickEffect" p14:presetBounceEnd="4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667">
                                          <p:cBhvr additive="base">
                                            <p:cTn id="41" dur="3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667">
                                          <p:cBhvr additive="base">
                                            <p:cTn id="42" dur="3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  <p:bldP spid="10" grpId="0" animBg="1"/>
          <p:bldP spid="19" grpId="0" build="p"/>
          <p:bldP spid="18" grpId="0"/>
          <p:bldP spid="7" grpId="0" animBg="1"/>
          <p:bldP spid="9" grpId="0" animBg="1"/>
          <p:bldP spid="2" grpId="0" build="p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300" fill="hold"/>
                                            <p:tgtEl>
                                              <p:spTgt spid="1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300" fill="hold"/>
                                            <p:tgtEl>
                                              <p:spTgt spid="1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2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>
                                                <p:bg/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300" fill="hold"/>
                                            <p:tgtEl>
                                              <p:spTgt spid="2">
                                                <p:bg/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300" fill="hold"/>
                                            <p:tgtEl>
                                              <p:spTgt spid="2">
                                                <p:bg/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" presetClass="entr" presetSubtype="2" fill="hold" grpId="0" nodeType="click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3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3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  <p:bldP spid="10" grpId="0" animBg="1"/>
          <p:bldP spid="19" grpId="0" build="p"/>
          <p:bldP spid="18" grpId="0"/>
          <p:bldP spid="7" grpId="0" animBg="1"/>
          <p:bldP spid="9" grpId="0" animBg="1"/>
          <p:bldP spid="2" grpId="0" build="p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10CC59-FC1B-6E58-FFA8-604926F45344}"/>
              </a:ext>
            </a:extLst>
          </p:cNvPr>
          <p:cNvSpPr txBox="1"/>
          <p:nvPr/>
        </p:nvSpPr>
        <p:spPr>
          <a:xfrm>
            <a:off x="4060868" y="4759231"/>
            <a:ext cx="5096988" cy="616333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is a sample text. Insert your desired text here. This is a sample text. Insert your desired text here.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1C5B58-2D39-8BF5-2B62-8C0C73B56392}"/>
              </a:ext>
            </a:extLst>
          </p:cNvPr>
          <p:cNvSpPr txBox="1"/>
          <p:nvPr/>
        </p:nvSpPr>
        <p:spPr>
          <a:xfrm>
            <a:off x="4060325" y="3030844"/>
            <a:ext cx="5106088" cy="149194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r>
              <a:rPr lang="en-US" sz="48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Arial" pitchFamily="34" charset="0"/>
              </a:rPr>
              <a:t>THANK YOU </a:t>
            </a:r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Arial" pitchFamily="34" charset="0"/>
              </a:rPr>
              <a:t>SLIDE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637B35F-21E1-E2BD-B9EE-1F35C131B7D3}"/>
              </a:ext>
            </a:extLst>
          </p:cNvPr>
          <p:cNvSpPr/>
          <p:nvPr/>
        </p:nvSpPr>
        <p:spPr>
          <a:xfrm>
            <a:off x="1766274" y="0"/>
            <a:ext cx="2422268" cy="5357902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9891992-95BC-5A1C-D5DB-5CE5D44D543F}"/>
              </a:ext>
            </a:extLst>
          </p:cNvPr>
          <p:cNvSpPr/>
          <p:nvPr/>
        </p:nvSpPr>
        <p:spPr>
          <a:xfrm>
            <a:off x="2551641" y="1"/>
            <a:ext cx="1351569" cy="2989584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CC87D7E5-C3F5-D2E5-CCCB-CA3ACA890940}"/>
              </a:ext>
            </a:extLst>
          </p:cNvPr>
          <p:cNvSpPr/>
          <p:nvPr/>
        </p:nvSpPr>
        <p:spPr>
          <a:xfrm>
            <a:off x="1342800" y="1124744"/>
            <a:ext cx="1323317" cy="4240814"/>
          </a:xfrm>
          <a:prstGeom prst="parallelogram">
            <a:avLst>
              <a:gd name="adj" fmla="val 7485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97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4.21985E-6 7.40741E-7 L 0.13415 -1.01852 " pathEditMode="relative" rAng="0" ptsTypes="AA">
                                      <p:cBhvr>
                                        <p:cTn id="6" dur="3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07" y="-50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27976E-6 1.85185E-6 L -0.10771 0.81991 " pathEditMode="relative" rAng="0" ptsTypes="AA">
                                      <p:cBhvr>
                                        <p:cTn id="8" dur="3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2" y="4099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1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14" grpId="0" animBg="1"/>
      <p:bldP spid="15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762" y="2679"/>
            <a:ext cx="12179305" cy="68644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UY" sz="2398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Up Ribbon 19"/>
          <p:cNvSpPr/>
          <p:nvPr/>
        </p:nvSpPr>
        <p:spPr>
          <a:xfrm>
            <a:off x="6169969" y="1842732"/>
            <a:ext cx="5585326" cy="1367510"/>
          </a:xfrm>
          <a:prstGeom prst="ribbon2">
            <a:avLst>
              <a:gd name="adj1" fmla="val 16667"/>
              <a:gd name="adj2" fmla="val 75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UY" sz="2398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ounded Rectangle 13">
            <a:hlinkClick r:id="rId3"/>
          </p:cNvPr>
          <p:cNvSpPr/>
          <p:nvPr/>
        </p:nvSpPr>
        <p:spPr>
          <a:xfrm>
            <a:off x="7464586" y="4649778"/>
            <a:ext cx="2836865" cy="608965"/>
          </a:xfrm>
          <a:prstGeom prst="roundRect">
            <a:avLst/>
          </a:prstGeom>
          <a:solidFill>
            <a:srgbClr val="F794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8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SUBSCRIBE NOW</a:t>
            </a:r>
            <a:endParaRPr kumimoji="0" lang="es-UY" sz="2398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6" name="Picture 2" descr="E:\cloud\drive\websites\slidemodel\logo\sebastian\slidemodel-logo-tran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683" y="764086"/>
            <a:ext cx="2788938" cy="527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Freeform 19"/>
          <p:cNvSpPr>
            <a:spLocks noChangeAspect="1" noEditPoints="1"/>
          </p:cNvSpPr>
          <p:nvPr/>
        </p:nvSpPr>
        <p:spPr bwMode="auto">
          <a:xfrm rot="7401880">
            <a:off x="10474096" y="4034370"/>
            <a:ext cx="1842755" cy="742177"/>
          </a:xfrm>
          <a:custGeom>
            <a:avLst/>
            <a:gdLst>
              <a:gd name="T0" fmla="*/ 715 w 868"/>
              <a:gd name="T1" fmla="*/ 128 h 351"/>
              <a:gd name="T2" fmla="*/ 363 w 868"/>
              <a:gd name="T3" fmla="*/ 50 h 351"/>
              <a:gd name="T4" fmla="*/ 226 w 868"/>
              <a:gd name="T5" fmla="*/ 94 h 351"/>
              <a:gd name="T6" fmla="*/ 155 w 868"/>
              <a:gd name="T7" fmla="*/ 112 h 351"/>
              <a:gd name="T8" fmla="*/ 111 w 868"/>
              <a:gd name="T9" fmla="*/ 138 h 351"/>
              <a:gd name="T10" fmla="*/ 85 w 868"/>
              <a:gd name="T11" fmla="*/ 163 h 351"/>
              <a:gd name="T12" fmla="*/ 104 w 868"/>
              <a:gd name="T13" fmla="*/ 185 h 351"/>
              <a:gd name="T14" fmla="*/ 69 w 868"/>
              <a:gd name="T15" fmla="*/ 174 h 351"/>
              <a:gd name="T16" fmla="*/ 92 w 868"/>
              <a:gd name="T17" fmla="*/ 203 h 351"/>
              <a:gd name="T18" fmla="*/ 66 w 868"/>
              <a:gd name="T19" fmla="*/ 192 h 351"/>
              <a:gd name="T20" fmla="*/ 75 w 868"/>
              <a:gd name="T21" fmla="*/ 207 h 351"/>
              <a:gd name="T22" fmla="*/ 72 w 868"/>
              <a:gd name="T23" fmla="*/ 224 h 351"/>
              <a:gd name="T24" fmla="*/ 64 w 868"/>
              <a:gd name="T25" fmla="*/ 228 h 351"/>
              <a:gd name="T26" fmla="*/ 29 w 868"/>
              <a:gd name="T27" fmla="*/ 217 h 351"/>
              <a:gd name="T28" fmla="*/ 31 w 868"/>
              <a:gd name="T29" fmla="*/ 228 h 351"/>
              <a:gd name="T30" fmla="*/ 53 w 868"/>
              <a:gd name="T31" fmla="*/ 253 h 351"/>
              <a:gd name="T32" fmla="*/ 36 w 868"/>
              <a:gd name="T33" fmla="*/ 257 h 351"/>
              <a:gd name="T34" fmla="*/ 774 w 868"/>
              <a:gd name="T35" fmla="*/ 258 h 351"/>
              <a:gd name="T36" fmla="*/ 640 w 868"/>
              <a:gd name="T37" fmla="*/ 136 h 351"/>
              <a:gd name="T38" fmla="*/ 376 w 868"/>
              <a:gd name="T39" fmla="*/ 47 h 351"/>
              <a:gd name="T40" fmla="*/ 235 w 868"/>
              <a:gd name="T41" fmla="*/ 76 h 351"/>
              <a:gd name="T42" fmla="*/ 221 w 868"/>
              <a:gd name="T43" fmla="*/ 70 h 351"/>
              <a:gd name="T44" fmla="*/ 180 w 868"/>
              <a:gd name="T45" fmla="*/ 89 h 351"/>
              <a:gd name="T46" fmla="*/ 168 w 868"/>
              <a:gd name="T47" fmla="*/ 110 h 351"/>
              <a:gd name="T48" fmla="*/ 140 w 868"/>
              <a:gd name="T49" fmla="*/ 145 h 351"/>
              <a:gd name="T50" fmla="*/ 81 w 868"/>
              <a:gd name="T51" fmla="*/ 192 h 351"/>
              <a:gd name="T52" fmla="*/ 126 w 868"/>
              <a:gd name="T53" fmla="*/ 134 h 351"/>
              <a:gd name="T54" fmla="*/ 253 w 868"/>
              <a:gd name="T55" fmla="*/ 36 h 351"/>
              <a:gd name="T56" fmla="*/ 399 w 868"/>
              <a:gd name="T57" fmla="*/ 2 h 351"/>
              <a:gd name="T58" fmla="*/ 510 w 868"/>
              <a:gd name="T59" fmla="*/ 14 h 351"/>
              <a:gd name="T60" fmla="*/ 732 w 868"/>
              <a:gd name="T61" fmla="*/ 145 h 351"/>
              <a:gd name="T62" fmla="*/ 794 w 868"/>
              <a:gd name="T63" fmla="*/ 260 h 351"/>
              <a:gd name="T64" fmla="*/ 787 w 868"/>
              <a:gd name="T65" fmla="*/ 222 h 351"/>
              <a:gd name="T66" fmla="*/ 721 w 868"/>
              <a:gd name="T67" fmla="*/ 150 h 351"/>
              <a:gd name="T68" fmla="*/ 533 w 868"/>
              <a:gd name="T69" fmla="*/ 22 h 351"/>
              <a:gd name="T70" fmla="*/ 380 w 868"/>
              <a:gd name="T71" fmla="*/ 47 h 351"/>
              <a:gd name="T72" fmla="*/ 307 w 868"/>
              <a:gd name="T73" fmla="*/ 53 h 351"/>
              <a:gd name="T74" fmla="*/ 281 w 868"/>
              <a:gd name="T75" fmla="*/ 47 h 351"/>
              <a:gd name="T76" fmla="*/ 242 w 868"/>
              <a:gd name="T77" fmla="*/ 43 h 351"/>
              <a:gd name="T78" fmla="*/ 222 w 868"/>
              <a:gd name="T79" fmla="*/ 51 h 351"/>
              <a:gd name="T80" fmla="*/ 197 w 868"/>
              <a:gd name="T81" fmla="*/ 73 h 351"/>
              <a:gd name="T82" fmla="*/ 164 w 868"/>
              <a:gd name="T83" fmla="*/ 99 h 351"/>
              <a:gd name="T84" fmla="*/ 142 w 868"/>
              <a:gd name="T85" fmla="*/ 117 h 351"/>
              <a:gd name="T86" fmla="*/ 141 w 868"/>
              <a:gd name="T87" fmla="*/ 138 h 351"/>
              <a:gd name="T88" fmla="*/ 124 w 868"/>
              <a:gd name="T89" fmla="*/ 129 h 351"/>
              <a:gd name="T90" fmla="*/ 113 w 868"/>
              <a:gd name="T91" fmla="*/ 142 h 351"/>
              <a:gd name="T92" fmla="*/ 337 w 868"/>
              <a:gd name="T93" fmla="*/ 9 h 351"/>
              <a:gd name="T94" fmla="*/ 168 w 868"/>
              <a:gd name="T95" fmla="*/ 125 h 351"/>
              <a:gd name="T96" fmla="*/ 197 w 868"/>
              <a:gd name="T97" fmla="*/ 105 h 351"/>
              <a:gd name="T98" fmla="*/ 131 w 868"/>
              <a:gd name="T99" fmla="*/ 159 h 351"/>
              <a:gd name="T100" fmla="*/ 88 w 868"/>
              <a:gd name="T101" fmla="*/ 171 h 351"/>
              <a:gd name="T102" fmla="*/ 85 w 868"/>
              <a:gd name="T103" fmla="*/ 191 h 351"/>
              <a:gd name="T104" fmla="*/ 79 w 868"/>
              <a:gd name="T105" fmla="*/ 215 h 351"/>
              <a:gd name="T106" fmla="*/ 48 w 868"/>
              <a:gd name="T107" fmla="*/ 193 h 351"/>
              <a:gd name="T108" fmla="*/ 64 w 868"/>
              <a:gd name="T109" fmla="*/ 238 h 351"/>
              <a:gd name="T110" fmla="*/ 17 w 868"/>
              <a:gd name="T111" fmla="*/ 235 h 351"/>
              <a:gd name="T112" fmla="*/ 87 w 868"/>
              <a:gd name="T113" fmla="*/ 158 h 351"/>
              <a:gd name="T114" fmla="*/ 865 w 868"/>
              <a:gd name="T115" fmla="*/ 172 h 351"/>
              <a:gd name="T116" fmla="*/ 859 w 868"/>
              <a:gd name="T117" fmla="*/ 117 h 351"/>
              <a:gd name="T118" fmla="*/ 782 w 868"/>
              <a:gd name="T119" fmla="*/ 277 h 351"/>
              <a:gd name="T120" fmla="*/ 841 w 868"/>
              <a:gd name="T121" fmla="*/ 164 h 351"/>
              <a:gd name="T122" fmla="*/ 861 w 868"/>
              <a:gd name="T123" fmla="*/ 201 h 351"/>
              <a:gd name="T124" fmla="*/ 666 w 868"/>
              <a:gd name="T125" fmla="*/ 296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68" h="351">
                <a:moveTo>
                  <a:pt x="813" y="278"/>
                </a:moveTo>
                <a:cubicBezTo>
                  <a:pt x="812" y="276"/>
                  <a:pt x="811" y="275"/>
                  <a:pt x="812" y="275"/>
                </a:cubicBezTo>
                <a:cubicBezTo>
                  <a:pt x="813" y="277"/>
                  <a:pt x="813" y="278"/>
                  <a:pt x="813" y="278"/>
                </a:cubicBezTo>
                <a:close/>
                <a:moveTo>
                  <a:pt x="812" y="266"/>
                </a:moveTo>
                <a:cubicBezTo>
                  <a:pt x="813" y="269"/>
                  <a:pt x="814" y="269"/>
                  <a:pt x="814" y="271"/>
                </a:cubicBezTo>
                <a:cubicBezTo>
                  <a:pt x="813" y="267"/>
                  <a:pt x="813" y="271"/>
                  <a:pt x="813" y="270"/>
                </a:cubicBezTo>
                <a:cubicBezTo>
                  <a:pt x="815" y="276"/>
                  <a:pt x="814" y="270"/>
                  <a:pt x="815" y="272"/>
                </a:cubicBezTo>
                <a:cubicBezTo>
                  <a:pt x="814" y="268"/>
                  <a:pt x="813" y="267"/>
                  <a:pt x="812" y="266"/>
                </a:cubicBezTo>
                <a:close/>
                <a:moveTo>
                  <a:pt x="781" y="282"/>
                </a:moveTo>
                <a:cubicBezTo>
                  <a:pt x="782" y="285"/>
                  <a:pt x="783" y="285"/>
                  <a:pt x="784" y="284"/>
                </a:cubicBezTo>
                <a:cubicBezTo>
                  <a:pt x="782" y="282"/>
                  <a:pt x="782" y="282"/>
                  <a:pt x="781" y="282"/>
                </a:cubicBezTo>
                <a:close/>
                <a:moveTo>
                  <a:pt x="798" y="267"/>
                </a:moveTo>
                <a:cubicBezTo>
                  <a:pt x="798" y="268"/>
                  <a:pt x="801" y="272"/>
                  <a:pt x="801" y="272"/>
                </a:cubicBezTo>
                <a:cubicBezTo>
                  <a:pt x="801" y="269"/>
                  <a:pt x="799" y="267"/>
                  <a:pt x="798" y="267"/>
                </a:cubicBezTo>
                <a:close/>
                <a:moveTo>
                  <a:pt x="791" y="270"/>
                </a:moveTo>
                <a:cubicBezTo>
                  <a:pt x="791" y="272"/>
                  <a:pt x="793" y="275"/>
                  <a:pt x="793" y="276"/>
                </a:cubicBezTo>
                <a:cubicBezTo>
                  <a:pt x="793" y="274"/>
                  <a:pt x="791" y="271"/>
                  <a:pt x="791" y="270"/>
                </a:cubicBezTo>
                <a:close/>
                <a:moveTo>
                  <a:pt x="789" y="269"/>
                </a:moveTo>
                <a:cubicBezTo>
                  <a:pt x="788" y="269"/>
                  <a:pt x="791" y="272"/>
                  <a:pt x="790" y="273"/>
                </a:cubicBezTo>
                <a:cubicBezTo>
                  <a:pt x="789" y="270"/>
                  <a:pt x="788" y="270"/>
                  <a:pt x="787" y="270"/>
                </a:cubicBezTo>
                <a:cubicBezTo>
                  <a:pt x="789" y="273"/>
                  <a:pt x="790" y="274"/>
                  <a:pt x="791" y="276"/>
                </a:cubicBezTo>
                <a:cubicBezTo>
                  <a:pt x="792" y="276"/>
                  <a:pt x="792" y="274"/>
                  <a:pt x="793" y="276"/>
                </a:cubicBezTo>
                <a:cubicBezTo>
                  <a:pt x="792" y="273"/>
                  <a:pt x="791" y="272"/>
                  <a:pt x="789" y="269"/>
                </a:cubicBezTo>
                <a:close/>
                <a:moveTo>
                  <a:pt x="801" y="266"/>
                </a:moveTo>
                <a:cubicBezTo>
                  <a:pt x="800" y="266"/>
                  <a:pt x="800" y="268"/>
                  <a:pt x="801" y="271"/>
                </a:cubicBezTo>
                <a:cubicBezTo>
                  <a:pt x="802" y="271"/>
                  <a:pt x="801" y="267"/>
                  <a:pt x="801" y="266"/>
                </a:cubicBezTo>
                <a:close/>
                <a:moveTo>
                  <a:pt x="799" y="270"/>
                </a:moveTo>
                <a:cubicBezTo>
                  <a:pt x="799" y="270"/>
                  <a:pt x="798" y="270"/>
                  <a:pt x="798" y="269"/>
                </a:cubicBezTo>
                <a:cubicBezTo>
                  <a:pt x="797" y="269"/>
                  <a:pt x="797" y="270"/>
                  <a:pt x="798" y="272"/>
                </a:cubicBezTo>
                <a:cubicBezTo>
                  <a:pt x="798" y="271"/>
                  <a:pt x="800" y="273"/>
                  <a:pt x="799" y="270"/>
                </a:cubicBezTo>
                <a:close/>
                <a:moveTo>
                  <a:pt x="770" y="269"/>
                </a:moveTo>
                <a:cubicBezTo>
                  <a:pt x="771" y="271"/>
                  <a:pt x="772" y="272"/>
                  <a:pt x="773" y="272"/>
                </a:cubicBezTo>
                <a:cubicBezTo>
                  <a:pt x="772" y="270"/>
                  <a:pt x="771" y="269"/>
                  <a:pt x="770" y="269"/>
                </a:cubicBezTo>
                <a:close/>
                <a:moveTo>
                  <a:pt x="807" y="248"/>
                </a:moveTo>
                <a:cubicBezTo>
                  <a:pt x="808" y="250"/>
                  <a:pt x="810" y="253"/>
                  <a:pt x="810" y="252"/>
                </a:cubicBezTo>
                <a:cubicBezTo>
                  <a:pt x="809" y="249"/>
                  <a:pt x="808" y="247"/>
                  <a:pt x="807" y="248"/>
                </a:cubicBezTo>
                <a:close/>
                <a:moveTo>
                  <a:pt x="802" y="246"/>
                </a:moveTo>
                <a:cubicBezTo>
                  <a:pt x="803" y="247"/>
                  <a:pt x="803" y="248"/>
                  <a:pt x="804" y="251"/>
                </a:cubicBezTo>
                <a:cubicBezTo>
                  <a:pt x="805" y="251"/>
                  <a:pt x="803" y="245"/>
                  <a:pt x="802" y="246"/>
                </a:cubicBezTo>
                <a:close/>
                <a:moveTo>
                  <a:pt x="805" y="245"/>
                </a:moveTo>
                <a:cubicBezTo>
                  <a:pt x="803" y="240"/>
                  <a:pt x="804" y="239"/>
                  <a:pt x="802" y="235"/>
                </a:cubicBezTo>
                <a:cubicBezTo>
                  <a:pt x="800" y="234"/>
                  <a:pt x="796" y="236"/>
                  <a:pt x="801" y="245"/>
                </a:cubicBezTo>
                <a:cubicBezTo>
                  <a:pt x="801" y="242"/>
                  <a:pt x="806" y="248"/>
                  <a:pt x="805" y="245"/>
                </a:cubicBezTo>
                <a:close/>
                <a:moveTo>
                  <a:pt x="759" y="246"/>
                </a:moveTo>
                <a:cubicBezTo>
                  <a:pt x="759" y="247"/>
                  <a:pt x="758" y="246"/>
                  <a:pt x="758" y="246"/>
                </a:cubicBezTo>
                <a:cubicBezTo>
                  <a:pt x="759" y="248"/>
                  <a:pt x="760" y="248"/>
                  <a:pt x="759" y="248"/>
                </a:cubicBezTo>
                <a:cubicBezTo>
                  <a:pt x="760" y="250"/>
                  <a:pt x="760" y="250"/>
                  <a:pt x="761" y="250"/>
                </a:cubicBezTo>
                <a:cubicBezTo>
                  <a:pt x="759" y="248"/>
                  <a:pt x="760" y="248"/>
                  <a:pt x="759" y="246"/>
                </a:cubicBezTo>
                <a:close/>
                <a:moveTo>
                  <a:pt x="766" y="178"/>
                </a:moveTo>
                <a:cubicBezTo>
                  <a:pt x="766" y="178"/>
                  <a:pt x="766" y="178"/>
                  <a:pt x="767" y="180"/>
                </a:cubicBezTo>
                <a:cubicBezTo>
                  <a:pt x="767" y="180"/>
                  <a:pt x="768" y="181"/>
                  <a:pt x="768" y="181"/>
                </a:cubicBezTo>
                <a:cubicBezTo>
                  <a:pt x="767" y="179"/>
                  <a:pt x="768" y="180"/>
                  <a:pt x="766" y="178"/>
                </a:cubicBezTo>
                <a:close/>
                <a:moveTo>
                  <a:pt x="756" y="167"/>
                </a:moveTo>
                <a:cubicBezTo>
                  <a:pt x="757" y="168"/>
                  <a:pt x="758" y="169"/>
                  <a:pt x="757" y="169"/>
                </a:cubicBezTo>
                <a:cubicBezTo>
                  <a:pt x="762" y="175"/>
                  <a:pt x="758" y="167"/>
                  <a:pt x="756" y="167"/>
                </a:cubicBezTo>
                <a:close/>
                <a:moveTo>
                  <a:pt x="713" y="128"/>
                </a:moveTo>
                <a:cubicBezTo>
                  <a:pt x="713" y="127"/>
                  <a:pt x="714" y="127"/>
                  <a:pt x="715" y="128"/>
                </a:cubicBezTo>
                <a:cubicBezTo>
                  <a:pt x="712" y="125"/>
                  <a:pt x="710" y="125"/>
                  <a:pt x="713" y="128"/>
                </a:cubicBezTo>
                <a:close/>
                <a:moveTo>
                  <a:pt x="640" y="70"/>
                </a:moveTo>
                <a:cubicBezTo>
                  <a:pt x="634" y="64"/>
                  <a:pt x="636" y="68"/>
                  <a:pt x="640" y="70"/>
                </a:cubicBezTo>
                <a:close/>
                <a:moveTo>
                  <a:pt x="545" y="23"/>
                </a:moveTo>
                <a:cubicBezTo>
                  <a:pt x="544" y="24"/>
                  <a:pt x="548" y="25"/>
                  <a:pt x="549" y="24"/>
                </a:cubicBezTo>
                <a:cubicBezTo>
                  <a:pt x="546" y="24"/>
                  <a:pt x="547" y="24"/>
                  <a:pt x="545" y="23"/>
                </a:cubicBezTo>
                <a:close/>
                <a:moveTo>
                  <a:pt x="539" y="20"/>
                </a:moveTo>
                <a:cubicBezTo>
                  <a:pt x="539" y="20"/>
                  <a:pt x="538" y="20"/>
                  <a:pt x="538" y="20"/>
                </a:cubicBezTo>
                <a:cubicBezTo>
                  <a:pt x="540" y="21"/>
                  <a:pt x="543" y="22"/>
                  <a:pt x="543" y="21"/>
                </a:cubicBezTo>
                <a:cubicBezTo>
                  <a:pt x="540" y="20"/>
                  <a:pt x="540" y="21"/>
                  <a:pt x="539" y="20"/>
                </a:cubicBezTo>
                <a:close/>
                <a:moveTo>
                  <a:pt x="530" y="17"/>
                </a:moveTo>
                <a:cubicBezTo>
                  <a:pt x="529" y="18"/>
                  <a:pt x="534" y="19"/>
                  <a:pt x="534" y="18"/>
                </a:cubicBezTo>
                <a:lnTo>
                  <a:pt x="530" y="17"/>
                </a:lnTo>
                <a:close/>
                <a:moveTo>
                  <a:pt x="524" y="16"/>
                </a:moveTo>
                <a:cubicBezTo>
                  <a:pt x="524" y="16"/>
                  <a:pt x="522" y="16"/>
                  <a:pt x="522" y="17"/>
                </a:cubicBezTo>
                <a:cubicBezTo>
                  <a:pt x="524" y="17"/>
                  <a:pt x="527" y="18"/>
                  <a:pt x="529" y="18"/>
                </a:cubicBezTo>
                <a:cubicBezTo>
                  <a:pt x="528" y="17"/>
                  <a:pt x="526" y="17"/>
                  <a:pt x="524" y="16"/>
                </a:cubicBezTo>
                <a:close/>
                <a:moveTo>
                  <a:pt x="498" y="10"/>
                </a:moveTo>
                <a:cubicBezTo>
                  <a:pt x="501" y="10"/>
                  <a:pt x="502" y="10"/>
                  <a:pt x="503" y="10"/>
                </a:cubicBezTo>
                <a:cubicBezTo>
                  <a:pt x="502" y="10"/>
                  <a:pt x="498" y="9"/>
                  <a:pt x="498" y="10"/>
                </a:cubicBezTo>
                <a:close/>
                <a:moveTo>
                  <a:pt x="467" y="7"/>
                </a:moveTo>
                <a:cubicBezTo>
                  <a:pt x="468" y="7"/>
                  <a:pt x="473" y="8"/>
                  <a:pt x="473" y="7"/>
                </a:cubicBezTo>
                <a:cubicBezTo>
                  <a:pt x="470" y="7"/>
                  <a:pt x="467" y="6"/>
                  <a:pt x="467" y="7"/>
                </a:cubicBezTo>
                <a:close/>
                <a:moveTo>
                  <a:pt x="443" y="52"/>
                </a:moveTo>
                <a:cubicBezTo>
                  <a:pt x="443" y="52"/>
                  <a:pt x="443" y="52"/>
                  <a:pt x="443" y="53"/>
                </a:cubicBezTo>
                <a:cubicBezTo>
                  <a:pt x="445" y="53"/>
                  <a:pt x="444" y="54"/>
                  <a:pt x="447" y="54"/>
                </a:cubicBezTo>
                <a:cubicBezTo>
                  <a:pt x="446" y="53"/>
                  <a:pt x="446" y="53"/>
                  <a:pt x="448" y="53"/>
                </a:cubicBezTo>
                <a:cubicBezTo>
                  <a:pt x="447" y="52"/>
                  <a:pt x="446" y="52"/>
                  <a:pt x="443" y="52"/>
                </a:cubicBezTo>
                <a:close/>
                <a:moveTo>
                  <a:pt x="435" y="51"/>
                </a:moveTo>
                <a:cubicBezTo>
                  <a:pt x="435" y="52"/>
                  <a:pt x="430" y="51"/>
                  <a:pt x="431" y="51"/>
                </a:cubicBezTo>
                <a:cubicBezTo>
                  <a:pt x="432" y="51"/>
                  <a:pt x="436" y="52"/>
                  <a:pt x="437" y="52"/>
                </a:cubicBezTo>
                <a:cubicBezTo>
                  <a:pt x="435" y="52"/>
                  <a:pt x="437" y="51"/>
                  <a:pt x="435" y="51"/>
                </a:cubicBezTo>
                <a:close/>
                <a:moveTo>
                  <a:pt x="402" y="50"/>
                </a:moveTo>
                <a:cubicBezTo>
                  <a:pt x="404" y="50"/>
                  <a:pt x="406" y="50"/>
                  <a:pt x="406" y="49"/>
                </a:cubicBezTo>
                <a:cubicBezTo>
                  <a:pt x="404" y="49"/>
                  <a:pt x="402" y="49"/>
                  <a:pt x="402" y="50"/>
                </a:cubicBezTo>
                <a:close/>
                <a:moveTo>
                  <a:pt x="391" y="1"/>
                </a:moveTo>
                <a:cubicBezTo>
                  <a:pt x="391" y="2"/>
                  <a:pt x="395" y="2"/>
                  <a:pt x="397" y="2"/>
                </a:cubicBezTo>
                <a:cubicBezTo>
                  <a:pt x="397" y="2"/>
                  <a:pt x="395" y="2"/>
                  <a:pt x="395" y="3"/>
                </a:cubicBezTo>
                <a:cubicBezTo>
                  <a:pt x="396" y="3"/>
                  <a:pt x="397" y="3"/>
                  <a:pt x="398" y="3"/>
                </a:cubicBezTo>
                <a:cubicBezTo>
                  <a:pt x="397" y="2"/>
                  <a:pt x="401" y="4"/>
                  <a:pt x="402" y="3"/>
                </a:cubicBezTo>
                <a:cubicBezTo>
                  <a:pt x="400" y="2"/>
                  <a:pt x="396" y="3"/>
                  <a:pt x="399" y="2"/>
                </a:cubicBezTo>
                <a:cubicBezTo>
                  <a:pt x="393" y="2"/>
                  <a:pt x="395" y="1"/>
                  <a:pt x="391" y="1"/>
                </a:cubicBezTo>
                <a:close/>
                <a:moveTo>
                  <a:pt x="394" y="3"/>
                </a:moveTo>
                <a:cubicBezTo>
                  <a:pt x="391" y="3"/>
                  <a:pt x="389" y="3"/>
                  <a:pt x="388" y="3"/>
                </a:cubicBezTo>
                <a:cubicBezTo>
                  <a:pt x="391" y="3"/>
                  <a:pt x="394" y="4"/>
                  <a:pt x="395" y="3"/>
                </a:cubicBezTo>
                <a:cubicBezTo>
                  <a:pt x="394" y="3"/>
                  <a:pt x="394" y="3"/>
                  <a:pt x="394" y="3"/>
                </a:cubicBezTo>
                <a:close/>
                <a:moveTo>
                  <a:pt x="384" y="2"/>
                </a:moveTo>
                <a:cubicBezTo>
                  <a:pt x="386" y="2"/>
                  <a:pt x="388" y="2"/>
                  <a:pt x="389" y="2"/>
                </a:cubicBezTo>
                <a:cubicBezTo>
                  <a:pt x="387" y="2"/>
                  <a:pt x="384" y="2"/>
                  <a:pt x="384" y="2"/>
                </a:cubicBezTo>
                <a:close/>
                <a:moveTo>
                  <a:pt x="371" y="5"/>
                </a:moveTo>
                <a:cubicBezTo>
                  <a:pt x="370" y="6"/>
                  <a:pt x="367" y="6"/>
                  <a:pt x="365" y="6"/>
                </a:cubicBezTo>
                <a:cubicBezTo>
                  <a:pt x="367" y="7"/>
                  <a:pt x="377" y="6"/>
                  <a:pt x="377" y="5"/>
                </a:cubicBezTo>
                <a:cubicBezTo>
                  <a:pt x="374" y="5"/>
                  <a:pt x="374" y="5"/>
                  <a:pt x="371" y="5"/>
                </a:cubicBezTo>
                <a:close/>
                <a:moveTo>
                  <a:pt x="364" y="51"/>
                </a:moveTo>
                <a:cubicBezTo>
                  <a:pt x="364" y="52"/>
                  <a:pt x="367" y="51"/>
                  <a:pt x="370" y="51"/>
                </a:cubicBezTo>
                <a:cubicBezTo>
                  <a:pt x="370" y="51"/>
                  <a:pt x="366" y="51"/>
                  <a:pt x="364" y="51"/>
                </a:cubicBezTo>
                <a:close/>
                <a:moveTo>
                  <a:pt x="363" y="50"/>
                </a:moveTo>
                <a:cubicBezTo>
                  <a:pt x="365" y="49"/>
                  <a:pt x="366" y="49"/>
                  <a:pt x="367" y="49"/>
                </a:cubicBezTo>
                <a:cubicBezTo>
                  <a:pt x="365" y="48"/>
                  <a:pt x="363" y="49"/>
                  <a:pt x="363" y="50"/>
                </a:cubicBezTo>
                <a:close/>
                <a:moveTo>
                  <a:pt x="326" y="13"/>
                </a:moveTo>
                <a:cubicBezTo>
                  <a:pt x="327" y="12"/>
                  <a:pt x="332" y="11"/>
                  <a:pt x="333" y="11"/>
                </a:cubicBezTo>
                <a:cubicBezTo>
                  <a:pt x="329" y="11"/>
                  <a:pt x="328" y="12"/>
                  <a:pt x="326" y="13"/>
                </a:cubicBezTo>
                <a:close/>
                <a:moveTo>
                  <a:pt x="321" y="10"/>
                </a:moveTo>
                <a:cubicBezTo>
                  <a:pt x="322" y="11"/>
                  <a:pt x="325" y="10"/>
                  <a:pt x="329" y="9"/>
                </a:cubicBezTo>
                <a:cubicBezTo>
                  <a:pt x="329" y="9"/>
                  <a:pt x="329" y="9"/>
                  <a:pt x="328" y="9"/>
                </a:cubicBezTo>
                <a:cubicBezTo>
                  <a:pt x="326" y="10"/>
                  <a:pt x="323" y="10"/>
                  <a:pt x="321" y="10"/>
                </a:cubicBezTo>
                <a:close/>
                <a:moveTo>
                  <a:pt x="322" y="58"/>
                </a:moveTo>
                <a:cubicBezTo>
                  <a:pt x="323" y="58"/>
                  <a:pt x="326" y="58"/>
                  <a:pt x="328" y="58"/>
                </a:cubicBezTo>
                <a:cubicBezTo>
                  <a:pt x="327" y="57"/>
                  <a:pt x="325" y="57"/>
                  <a:pt x="322" y="58"/>
                </a:cubicBezTo>
                <a:close/>
                <a:moveTo>
                  <a:pt x="313" y="59"/>
                </a:moveTo>
                <a:cubicBezTo>
                  <a:pt x="314" y="60"/>
                  <a:pt x="309" y="60"/>
                  <a:pt x="309" y="61"/>
                </a:cubicBezTo>
                <a:cubicBezTo>
                  <a:pt x="311" y="61"/>
                  <a:pt x="312" y="61"/>
                  <a:pt x="316" y="60"/>
                </a:cubicBezTo>
                <a:cubicBezTo>
                  <a:pt x="315" y="60"/>
                  <a:pt x="316" y="59"/>
                  <a:pt x="313" y="59"/>
                </a:cubicBezTo>
                <a:close/>
                <a:moveTo>
                  <a:pt x="286" y="24"/>
                </a:moveTo>
                <a:cubicBezTo>
                  <a:pt x="286" y="24"/>
                  <a:pt x="280" y="25"/>
                  <a:pt x="280" y="26"/>
                </a:cubicBezTo>
                <a:cubicBezTo>
                  <a:pt x="281" y="26"/>
                  <a:pt x="280" y="26"/>
                  <a:pt x="281" y="26"/>
                </a:cubicBezTo>
                <a:cubicBezTo>
                  <a:pt x="282" y="26"/>
                  <a:pt x="284" y="25"/>
                  <a:pt x="285" y="24"/>
                </a:cubicBezTo>
                <a:cubicBezTo>
                  <a:pt x="285" y="25"/>
                  <a:pt x="286" y="25"/>
                  <a:pt x="287" y="25"/>
                </a:cubicBezTo>
                <a:cubicBezTo>
                  <a:pt x="290" y="24"/>
                  <a:pt x="290" y="24"/>
                  <a:pt x="294" y="23"/>
                </a:cubicBezTo>
                <a:cubicBezTo>
                  <a:pt x="293" y="22"/>
                  <a:pt x="293" y="22"/>
                  <a:pt x="293" y="22"/>
                </a:cubicBezTo>
                <a:cubicBezTo>
                  <a:pt x="290" y="23"/>
                  <a:pt x="288" y="23"/>
                  <a:pt x="286" y="24"/>
                </a:cubicBezTo>
                <a:close/>
                <a:moveTo>
                  <a:pt x="287" y="68"/>
                </a:moveTo>
                <a:cubicBezTo>
                  <a:pt x="289" y="67"/>
                  <a:pt x="289" y="67"/>
                  <a:pt x="289" y="66"/>
                </a:cubicBezTo>
                <a:cubicBezTo>
                  <a:pt x="287" y="67"/>
                  <a:pt x="287" y="67"/>
                  <a:pt x="287" y="68"/>
                </a:cubicBezTo>
                <a:close/>
                <a:moveTo>
                  <a:pt x="237" y="80"/>
                </a:moveTo>
                <a:cubicBezTo>
                  <a:pt x="236" y="81"/>
                  <a:pt x="235" y="83"/>
                  <a:pt x="230" y="86"/>
                </a:cubicBezTo>
                <a:cubicBezTo>
                  <a:pt x="227" y="86"/>
                  <a:pt x="224" y="88"/>
                  <a:pt x="221" y="89"/>
                </a:cubicBezTo>
                <a:cubicBezTo>
                  <a:pt x="221" y="89"/>
                  <a:pt x="221" y="90"/>
                  <a:pt x="220" y="91"/>
                </a:cubicBezTo>
                <a:cubicBezTo>
                  <a:pt x="219" y="91"/>
                  <a:pt x="215" y="92"/>
                  <a:pt x="215" y="93"/>
                </a:cubicBezTo>
                <a:cubicBezTo>
                  <a:pt x="217" y="93"/>
                  <a:pt x="218" y="93"/>
                  <a:pt x="220" y="92"/>
                </a:cubicBezTo>
                <a:cubicBezTo>
                  <a:pt x="222" y="91"/>
                  <a:pt x="219" y="91"/>
                  <a:pt x="221" y="90"/>
                </a:cubicBezTo>
                <a:cubicBezTo>
                  <a:pt x="227" y="88"/>
                  <a:pt x="233" y="84"/>
                  <a:pt x="238" y="81"/>
                </a:cubicBezTo>
                <a:cubicBezTo>
                  <a:pt x="237" y="81"/>
                  <a:pt x="237" y="81"/>
                  <a:pt x="236" y="81"/>
                </a:cubicBezTo>
                <a:cubicBezTo>
                  <a:pt x="239" y="80"/>
                  <a:pt x="241" y="79"/>
                  <a:pt x="242" y="78"/>
                </a:cubicBezTo>
                <a:cubicBezTo>
                  <a:pt x="239" y="79"/>
                  <a:pt x="238" y="79"/>
                  <a:pt x="237" y="80"/>
                </a:cubicBezTo>
                <a:close/>
                <a:moveTo>
                  <a:pt x="228" y="79"/>
                </a:moveTo>
                <a:cubicBezTo>
                  <a:pt x="228" y="80"/>
                  <a:pt x="230" y="79"/>
                  <a:pt x="228" y="80"/>
                </a:cubicBezTo>
                <a:cubicBezTo>
                  <a:pt x="228" y="80"/>
                  <a:pt x="224" y="82"/>
                  <a:pt x="224" y="81"/>
                </a:cubicBezTo>
                <a:cubicBezTo>
                  <a:pt x="219" y="84"/>
                  <a:pt x="214" y="86"/>
                  <a:pt x="212" y="89"/>
                </a:cubicBezTo>
                <a:cubicBezTo>
                  <a:pt x="217" y="86"/>
                  <a:pt x="220" y="83"/>
                  <a:pt x="224" y="82"/>
                </a:cubicBezTo>
                <a:cubicBezTo>
                  <a:pt x="224" y="82"/>
                  <a:pt x="222" y="83"/>
                  <a:pt x="223" y="83"/>
                </a:cubicBezTo>
                <a:cubicBezTo>
                  <a:pt x="226" y="82"/>
                  <a:pt x="228" y="80"/>
                  <a:pt x="232" y="79"/>
                </a:cubicBezTo>
                <a:cubicBezTo>
                  <a:pt x="231" y="78"/>
                  <a:pt x="231" y="78"/>
                  <a:pt x="228" y="79"/>
                </a:cubicBezTo>
                <a:close/>
                <a:moveTo>
                  <a:pt x="209" y="55"/>
                </a:moveTo>
                <a:cubicBezTo>
                  <a:pt x="212" y="54"/>
                  <a:pt x="215" y="52"/>
                  <a:pt x="216" y="50"/>
                </a:cubicBezTo>
                <a:cubicBezTo>
                  <a:pt x="212" y="52"/>
                  <a:pt x="211" y="53"/>
                  <a:pt x="209" y="55"/>
                </a:cubicBezTo>
                <a:close/>
                <a:moveTo>
                  <a:pt x="220" y="66"/>
                </a:moveTo>
                <a:cubicBezTo>
                  <a:pt x="223" y="64"/>
                  <a:pt x="220" y="67"/>
                  <a:pt x="223" y="65"/>
                </a:cubicBezTo>
                <a:cubicBezTo>
                  <a:pt x="224" y="64"/>
                  <a:pt x="223" y="65"/>
                  <a:pt x="223" y="64"/>
                </a:cubicBezTo>
                <a:cubicBezTo>
                  <a:pt x="222" y="65"/>
                  <a:pt x="220" y="65"/>
                  <a:pt x="220" y="66"/>
                </a:cubicBezTo>
                <a:close/>
                <a:moveTo>
                  <a:pt x="217" y="67"/>
                </a:moveTo>
                <a:cubicBezTo>
                  <a:pt x="214" y="69"/>
                  <a:pt x="216" y="70"/>
                  <a:pt x="219" y="67"/>
                </a:cubicBezTo>
                <a:cubicBezTo>
                  <a:pt x="214" y="69"/>
                  <a:pt x="222" y="65"/>
                  <a:pt x="217" y="67"/>
                </a:cubicBezTo>
                <a:close/>
                <a:moveTo>
                  <a:pt x="226" y="94"/>
                </a:moveTo>
                <a:cubicBezTo>
                  <a:pt x="225" y="94"/>
                  <a:pt x="224" y="95"/>
                  <a:pt x="224" y="96"/>
                </a:cubicBezTo>
                <a:cubicBezTo>
                  <a:pt x="226" y="94"/>
                  <a:pt x="226" y="95"/>
                  <a:pt x="228" y="94"/>
                </a:cubicBezTo>
                <a:cubicBezTo>
                  <a:pt x="228" y="93"/>
                  <a:pt x="227" y="94"/>
                  <a:pt x="226" y="94"/>
                </a:cubicBezTo>
                <a:close/>
                <a:moveTo>
                  <a:pt x="216" y="80"/>
                </a:moveTo>
                <a:cubicBezTo>
                  <a:pt x="215" y="80"/>
                  <a:pt x="213" y="82"/>
                  <a:pt x="211" y="82"/>
                </a:cubicBezTo>
                <a:cubicBezTo>
                  <a:pt x="211" y="83"/>
                  <a:pt x="214" y="82"/>
                  <a:pt x="216" y="80"/>
                </a:cubicBezTo>
                <a:close/>
                <a:moveTo>
                  <a:pt x="206" y="79"/>
                </a:moveTo>
                <a:cubicBezTo>
                  <a:pt x="206" y="79"/>
                  <a:pt x="208" y="78"/>
                  <a:pt x="207" y="79"/>
                </a:cubicBezTo>
                <a:cubicBezTo>
                  <a:pt x="209" y="77"/>
                  <a:pt x="210" y="78"/>
                  <a:pt x="212" y="75"/>
                </a:cubicBezTo>
                <a:cubicBezTo>
                  <a:pt x="210" y="76"/>
                  <a:pt x="208" y="77"/>
                  <a:pt x="206" y="79"/>
                </a:cubicBezTo>
                <a:close/>
                <a:moveTo>
                  <a:pt x="192" y="65"/>
                </a:moveTo>
                <a:cubicBezTo>
                  <a:pt x="191" y="66"/>
                  <a:pt x="190" y="67"/>
                  <a:pt x="190" y="67"/>
                </a:cubicBezTo>
                <a:cubicBezTo>
                  <a:pt x="193" y="65"/>
                  <a:pt x="197" y="64"/>
                  <a:pt x="198" y="63"/>
                </a:cubicBezTo>
                <a:cubicBezTo>
                  <a:pt x="194" y="64"/>
                  <a:pt x="195" y="64"/>
                  <a:pt x="192" y="65"/>
                </a:cubicBezTo>
                <a:close/>
                <a:moveTo>
                  <a:pt x="208" y="90"/>
                </a:moveTo>
                <a:cubicBezTo>
                  <a:pt x="207" y="91"/>
                  <a:pt x="206" y="91"/>
                  <a:pt x="206" y="92"/>
                </a:cubicBezTo>
                <a:cubicBezTo>
                  <a:pt x="207" y="91"/>
                  <a:pt x="206" y="93"/>
                  <a:pt x="209" y="91"/>
                </a:cubicBezTo>
                <a:cubicBezTo>
                  <a:pt x="210" y="90"/>
                  <a:pt x="208" y="91"/>
                  <a:pt x="208" y="90"/>
                </a:cubicBezTo>
                <a:close/>
                <a:moveTo>
                  <a:pt x="207" y="101"/>
                </a:moveTo>
                <a:cubicBezTo>
                  <a:pt x="208" y="101"/>
                  <a:pt x="212" y="98"/>
                  <a:pt x="214" y="97"/>
                </a:cubicBezTo>
                <a:cubicBezTo>
                  <a:pt x="211" y="99"/>
                  <a:pt x="207" y="101"/>
                  <a:pt x="207" y="101"/>
                </a:cubicBezTo>
                <a:close/>
                <a:moveTo>
                  <a:pt x="190" y="86"/>
                </a:moveTo>
                <a:cubicBezTo>
                  <a:pt x="191" y="85"/>
                  <a:pt x="196" y="82"/>
                  <a:pt x="196" y="82"/>
                </a:cubicBezTo>
                <a:cubicBezTo>
                  <a:pt x="194" y="83"/>
                  <a:pt x="192" y="85"/>
                  <a:pt x="190" y="86"/>
                </a:cubicBezTo>
                <a:close/>
                <a:moveTo>
                  <a:pt x="198" y="111"/>
                </a:moveTo>
                <a:cubicBezTo>
                  <a:pt x="199" y="112"/>
                  <a:pt x="204" y="109"/>
                  <a:pt x="205" y="107"/>
                </a:cubicBezTo>
                <a:cubicBezTo>
                  <a:pt x="203" y="109"/>
                  <a:pt x="201" y="110"/>
                  <a:pt x="198" y="111"/>
                </a:cubicBezTo>
                <a:close/>
                <a:moveTo>
                  <a:pt x="185" y="86"/>
                </a:moveTo>
                <a:cubicBezTo>
                  <a:pt x="185" y="86"/>
                  <a:pt x="189" y="84"/>
                  <a:pt x="188" y="84"/>
                </a:cubicBezTo>
                <a:cubicBezTo>
                  <a:pt x="184" y="85"/>
                  <a:pt x="184" y="87"/>
                  <a:pt x="183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187" y="87"/>
                  <a:pt x="190" y="84"/>
                  <a:pt x="188" y="84"/>
                </a:cubicBezTo>
                <a:cubicBezTo>
                  <a:pt x="188" y="84"/>
                  <a:pt x="186" y="86"/>
                  <a:pt x="185" y="86"/>
                </a:cubicBezTo>
                <a:close/>
                <a:moveTo>
                  <a:pt x="175" y="77"/>
                </a:moveTo>
                <a:cubicBezTo>
                  <a:pt x="177" y="75"/>
                  <a:pt x="182" y="73"/>
                  <a:pt x="180" y="73"/>
                </a:cubicBezTo>
                <a:cubicBezTo>
                  <a:pt x="179" y="75"/>
                  <a:pt x="174" y="76"/>
                  <a:pt x="175" y="77"/>
                </a:cubicBezTo>
                <a:close/>
                <a:moveTo>
                  <a:pt x="186" y="115"/>
                </a:moveTo>
                <a:cubicBezTo>
                  <a:pt x="187" y="115"/>
                  <a:pt x="191" y="112"/>
                  <a:pt x="191" y="111"/>
                </a:cubicBezTo>
                <a:cubicBezTo>
                  <a:pt x="190" y="112"/>
                  <a:pt x="187" y="113"/>
                  <a:pt x="186" y="115"/>
                </a:cubicBezTo>
                <a:close/>
                <a:moveTo>
                  <a:pt x="177" y="93"/>
                </a:moveTo>
                <a:cubicBezTo>
                  <a:pt x="170" y="97"/>
                  <a:pt x="177" y="95"/>
                  <a:pt x="177" y="93"/>
                </a:cubicBezTo>
                <a:close/>
                <a:moveTo>
                  <a:pt x="183" y="114"/>
                </a:moveTo>
                <a:cubicBezTo>
                  <a:pt x="185" y="113"/>
                  <a:pt x="188" y="111"/>
                  <a:pt x="188" y="110"/>
                </a:cubicBezTo>
                <a:cubicBezTo>
                  <a:pt x="185" y="112"/>
                  <a:pt x="184" y="113"/>
                  <a:pt x="183" y="114"/>
                </a:cubicBezTo>
                <a:close/>
                <a:moveTo>
                  <a:pt x="158" y="89"/>
                </a:moveTo>
                <a:cubicBezTo>
                  <a:pt x="160" y="88"/>
                  <a:pt x="165" y="84"/>
                  <a:pt x="163" y="85"/>
                </a:cubicBezTo>
                <a:cubicBezTo>
                  <a:pt x="163" y="85"/>
                  <a:pt x="157" y="89"/>
                  <a:pt x="158" y="89"/>
                </a:cubicBezTo>
                <a:close/>
                <a:moveTo>
                  <a:pt x="166" y="104"/>
                </a:moveTo>
                <a:cubicBezTo>
                  <a:pt x="168" y="103"/>
                  <a:pt x="170" y="102"/>
                  <a:pt x="171" y="101"/>
                </a:cubicBezTo>
                <a:cubicBezTo>
                  <a:pt x="169" y="103"/>
                  <a:pt x="166" y="103"/>
                  <a:pt x="166" y="104"/>
                </a:cubicBezTo>
                <a:close/>
                <a:moveTo>
                  <a:pt x="172" y="122"/>
                </a:moveTo>
                <a:cubicBezTo>
                  <a:pt x="172" y="122"/>
                  <a:pt x="176" y="120"/>
                  <a:pt x="176" y="120"/>
                </a:cubicBezTo>
                <a:cubicBezTo>
                  <a:pt x="175" y="120"/>
                  <a:pt x="175" y="120"/>
                  <a:pt x="172" y="122"/>
                </a:cubicBezTo>
                <a:close/>
                <a:moveTo>
                  <a:pt x="142" y="97"/>
                </a:moveTo>
                <a:cubicBezTo>
                  <a:pt x="145" y="95"/>
                  <a:pt x="147" y="93"/>
                  <a:pt x="148" y="92"/>
                </a:cubicBezTo>
                <a:cubicBezTo>
                  <a:pt x="146" y="93"/>
                  <a:pt x="142" y="96"/>
                  <a:pt x="142" y="97"/>
                </a:cubicBezTo>
                <a:close/>
                <a:moveTo>
                  <a:pt x="155" y="112"/>
                </a:moveTo>
                <a:cubicBezTo>
                  <a:pt x="155" y="112"/>
                  <a:pt x="156" y="111"/>
                  <a:pt x="156" y="111"/>
                </a:cubicBezTo>
                <a:cubicBezTo>
                  <a:pt x="155" y="112"/>
                  <a:pt x="156" y="112"/>
                  <a:pt x="157" y="111"/>
                </a:cubicBezTo>
                <a:cubicBezTo>
                  <a:pt x="157" y="111"/>
                  <a:pt x="158" y="110"/>
                  <a:pt x="158" y="109"/>
                </a:cubicBezTo>
                <a:cubicBezTo>
                  <a:pt x="157" y="110"/>
                  <a:pt x="155" y="111"/>
                  <a:pt x="155" y="112"/>
                </a:cubicBezTo>
                <a:close/>
                <a:moveTo>
                  <a:pt x="164" y="129"/>
                </a:moveTo>
                <a:cubicBezTo>
                  <a:pt x="165" y="128"/>
                  <a:pt x="170" y="125"/>
                  <a:pt x="169" y="124"/>
                </a:cubicBezTo>
                <a:cubicBezTo>
                  <a:pt x="167" y="126"/>
                  <a:pt x="165" y="127"/>
                  <a:pt x="164" y="129"/>
                </a:cubicBezTo>
                <a:close/>
                <a:moveTo>
                  <a:pt x="153" y="112"/>
                </a:moveTo>
                <a:cubicBezTo>
                  <a:pt x="155" y="111"/>
                  <a:pt x="158" y="109"/>
                  <a:pt x="157" y="109"/>
                </a:cubicBezTo>
                <a:cubicBezTo>
                  <a:pt x="154" y="110"/>
                  <a:pt x="154" y="111"/>
                  <a:pt x="153" y="112"/>
                </a:cubicBezTo>
                <a:close/>
                <a:moveTo>
                  <a:pt x="164" y="125"/>
                </a:moveTo>
                <a:cubicBezTo>
                  <a:pt x="165" y="124"/>
                  <a:pt x="167" y="122"/>
                  <a:pt x="167" y="122"/>
                </a:cubicBezTo>
                <a:cubicBezTo>
                  <a:pt x="166" y="122"/>
                  <a:pt x="162" y="125"/>
                  <a:pt x="164" y="125"/>
                </a:cubicBezTo>
                <a:close/>
                <a:moveTo>
                  <a:pt x="162" y="131"/>
                </a:moveTo>
                <a:cubicBezTo>
                  <a:pt x="162" y="131"/>
                  <a:pt x="161" y="132"/>
                  <a:pt x="161" y="133"/>
                </a:cubicBezTo>
                <a:cubicBezTo>
                  <a:pt x="164" y="130"/>
                  <a:pt x="164" y="130"/>
                  <a:pt x="164" y="130"/>
                </a:cubicBezTo>
                <a:cubicBezTo>
                  <a:pt x="162" y="131"/>
                  <a:pt x="170" y="126"/>
                  <a:pt x="167" y="127"/>
                </a:cubicBezTo>
                <a:cubicBezTo>
                  <a:pt x="165" y="129"/>
                  <a:pt x="163" y="130"/>
                  <a:pt x="162" y="131"/>
                </a:cubicBezTo>
                <a:close/>
                <a:moveTo>
                  <a:pt x="153" y="115"/>
                </a:moveTo>
                <a:cubicBezTo>
                  <a:pt x="153" y="115"/>
                  <a:pt x="154" y="114"/>
                  <a:pt x="153" y="114"/>
                </a:cubicBezTo>
                <a:cubicBezTo>
                  <a:pt x="149" y="118"/>
                  <a:pt x="155" y="114"/>
                  <a:pt x="153" y="116"/>
                </a:cubicBezTo>
                <a:cubicBezTo>
                  <a:pt x="155" y="115"/>
                  <a:pt x="155" y="115"/>
                  <a:pt x="155" y="115"/>
                </a:cubicBezTo>
                <a:cubicBezTo>
                  <a:pt x="155" y="115"/>
                  <a:pt x="155" y="114"/>
                  <a:pt x="155" y="114"/>
                </a:cubicBezTo>
                <a:cubicBezTo>
                  <a:pt x="154" y="115"/>
                  <a:pt x="153" y="115"/>
                  <a:pt x="153" y="115"/>
                </a:cubicBezTo>
                <a:close/>
                <a:moveTo>
                  <a:pt x="132" y="105"/>
                </a:moveTo>
                <a:cubicBezTo>
                  <a:pt x="135" y="103"/>
                  <a:pt x="140" y="99"/>
                  <a:pt x="140" y="98"/>
                </a:cubicBezTo>
                <a:cubicBezTo>
                  <a:pt x="136" y="101"/>
                  <a:pt x="133" y="104"/>
                  <a:pt x="132" y="105"/>
                </a:cubicBezTo>
                <a:close/>
                <a:moveTo>
                  <a:pt x="158" y="134"/>
                </a:moveTo>
                <a:cubicBezTo>
                  <a:pt x="159" y="132"/>
                  <a:pt x="163" y="130"/>
                  <a:pt x="163" y="130"/>
                </a:cubicBezTo>
                <a:cubicBezTo>
                  <a:pt x="161" y="131"/>
                  <a:pt x="157" y="133"/>
                  <a:pt x="158" y="134"/>
                </a:cubicBezTo>
                <a:close/>
                <a:moveTo>
                  <a:pt x="149" y="141"/>
                </a:moveTo>
                <a:cubicBezTo>
                  <a:pt x="151" y="141"/>
                  <a:pt x="153" y="139"/>
                  <a:pt x="153" y="138"/>
                </a:cubicBezTo>
                <a:cubicBezTo>
                  <a:pt x="154" y="138"/>
                  <a:pt x="157" y="136"/>
                  <a:pt x="158" y="135"/>
                </a:cubicBezTo>
                <a:cubicBezTo>
                  <a:pt x="155" y="136"/>
                  <a:pt x="151" y="139"/>
                  <a:pt x="149" y="141"/>
                </a:cubicBezTo>
                <a:close/>
                <a:moveTo>
                  <a:pt x="132" y="110"/>
                </a:moveTo>
                <a:cubicBezTo>
                  <a:pt x="132" y="108"/>
                  <a:pt x="128" y="112"/>
                  <a:pt x="127" y="113"/>
                </a:cubicBezTo>
                <a:cubicBezTo>
                  <a:pt x="126" y="114"/>
                  <a:pt x="128" y="114"/>
                  <a:pt x="129" y="112"/>
                </a:cubicBezTo>
                <a:cubicBezTo>
                  <a:pt x="129" y="111"/>
                  <a:pt x="131" y="110"/>
                  <a:pt x="131" y="110"/>
                </a:cubicBezTo>
                <a:cubicBezTo>
                  <a:pt x="131" y="110"/>
                  <a:pt x="131" y="110"/>
                  <a:pt x="132" y="110"/>
                </a:cubicBezTo>
                <a:close/>
                <a:moveTo>
                  <a:pt x="137" y="153"/>
                </a:moveTo>
                <a:cubicBezTo>
                  <a:pt x="139" y="150"/>
                  <a:pt x="143" y="148"/>
                  <a:pt x="143" y="147"/>
                </a:cubicBezTo>
                <a:cubicBezTo>
                  <a:pt x="140" y="149"/>
                  <a:pt x="138" y="151"/>
                  <a:pt x="137" y="153"/>
                </a:cubicBezTo>
                <a:close/>
                <a:moveTo>
                  <a:pt x="105" y="131"/>
                </a:moveTo>
                <a:cubicBezTo>
                  <a:pt x="110" y="128"/>
                  <a:pt x="114" y="123"/>
                  <a:pt x="118" y="120"/>
                </a:cubicBezTo>
                <a:cubicBezTo>
                  <a:pt x="117" y="119"/>
                  <a:pt x="117" y="119"/>
                  <a:pt x="117" y="119"/>
                </a:cubicBezTo>
                <a:cubicBezTo>
                  <a:pt x="113" y="123"/>
                  <a:pt x="107" y="128"/>
                  <a:pt x="105" y="131"/>
                </a:cubicBezTo>
                <a:close/>
                <a:moveTo>
                  <a:pt x="144" y="153"/>
                </a:moveTo>
                <a:cubicBezTo>
                  <a:pt x="144" y="154"/>
                  <a:pt x="143" y="155"/>
                  <a:pt x="143" y="155"/>
                </a:cubicBezTo>
                <a:cubicBezTo>
                  <a:pt x="146" y="153"/>
                  <a:pt x="146" y="153"/>
                  <a:pt x="146" y="153"/>
                </a:cubicBezTo>
                <a:cubicBezTo>
                  <a:pt x="145" y="153"/>
                  <a:pt x="146" y="152"/>
                  <a:pt x="144" y="153"/>
                </a:cubicBezTo>
                <a:close/>
                <a:moveTo>
                  <a:pt x="124" y="137"/>
                </a:moveTo>
                <a:cubicBezTo>
                  <a:pt x="125" y="137"/>
                  <a:pt x="126" y="136"/>
                  <a:pt x="126" y="136"/>
                </a:cubicBezTo>
                <a:cubicBezTo>
                  <a:pt x="125" y="136"/>
                  <a:pt x="123" y="138"/>
                  <a:pt x="122" y="139"/>
                </a:cubicBezTo>
                <a:cubicBezTo>
                  <a:pt x="121" y="140"/>
                  <a:pt x="121" y="140"/>
                  <a:pt x="122" y="140"/>
                </a:cubicBezTo>
                <a:cubicBezTo>
                  <a:pt x="124" y="138"/>
                  <a:pt x="123" y="138"/>
                  <a:pt x="124" y="137"/>
                </a:cubicBezTo>
                <a:close/>
                <a:moveTo>
                  <a:pt x="112" y="136"/>
                </a:moveTo>
                <a:cubicBezTo>
                  <a:pt x="109" y="139"/>
                  <a:pt x="114" y="135"/>
                  <a:pt x="111" y="138"/>
                </a:cubicBezTo>
                <a:cubicBezTo>
                  <a:pt x="113" y="136"/>
                  <a:pt x="113" y="136"/>
                  <a:pt x="115" y="135"/>
                </a:cubicBezTo>
                <a:cubicBezTo>
                  <a:pt x="115" y="135"/>
                  <a:pt x="116" y="134"/>
                  <a:pt x="115" y="134"/>
                </a:cubicBezTo>
                <a:cubicBezTo>
                  <a:pt x="113" y="136"/>
                  <a:pt x="114" y="134"/>
                  <a:pt x="112" y="136"/>
                </a:cubicBezTo>
                <a:close/>
                <a:moveTo>
                  <a:pt x="125" y="156"/>
                </a:moveTo>
                <a:cubicBezTo>
                  <a:pt x="126" y="156"/>
                  <a:pt x="128" y="154"/>
                  <a:pt x="129" y="152"/>
                </a:cubicBezTo>
                <a:cubicBezTo>
                  <a:pt x="128" y="153"/>
                  <a:pt x="126" y="154"/>
                  <a:pt x="125" y="156"/>
                </a:cubicBezTo>
                <a:close/>
                <a:moveTo>
                  <a:pt x="113" y="150"/>
                </a:moveTo>
                <a:cubicBezTo>
                  <a:pt x="117" y="147"/>
                  <a:pt x="116" y="148"/>
                  <a:pt x="120" y="145"/>
                </a:cubicBezTo>
                <a:cubicBezTo>
                  <a:pt x="118" y="145"/>
                  <a:pt x="121" y="143"/>
                  <a:pt x="120" y="143"/>
                </a:cubicBezTo>
                <a:cubicBezTo>
                  <a:pt x="119" y="145"/>
                  <a:pt x="113" y="149"/>
                  <a:pt x="113" y="150"/>
                </a:cubicBezTo>
                <a:close/>
                <a:moveTo>
                  <a:pt x="112" y="138"/>
                </a:moveTo>
                <a:cubicBezTo>
                  <a:pt x="110" y="140"/>
                  <a:pt x="110" y="138"/>
                  <a:pt x="108" y="140"/>
                </a:cubicBezTo>
                <a:cubicBezTo>
                  <a:pt x="107" y="142"/>
                  <a:pt x="109" y="140"/>
                  <a:pt x="110" y="141"/>
                </a:cubicBezTo>
                <a:cubicBezTo>
                  <a:pt x="111" y="140"/>
                  <a:pt x="114" y="137"/>
                  <a:pt x="112" y="138"/>
                </a:cubicBezTo>
                <a:close/>
                <a:moveTo>
                  <a:pt x="96" y="141"/>
                </a:moveTo>
                <a:cubicBezTo>
                  <a:pt x="99" y="138"/>
                  <a:pt x="99" y="138"/>
                  <a:pt x="99" y="138"/>
                </a:cubicBezTo>
                <a:cubicBezTo>
                  <a:pt x="98" y="137"/>
                  <a:pt x="98" y="137"/>
                  <a:pt x="98" y="137"/>
                </a:cubicBezTo>
                <a:cubicBezTo>
                  <a:pt x="96" y="139"/>
                  <a:pt x="97" y="139"/>
                  <a:pt x="96" y="141"/>
                </a:cubicBezTo>
                <a:close/>
                <a:moveTo>
                  <a:pt x="119" y="170"/>
                </a:moveTo>
                <a:cubicBezTo>
                  <a:pt x="119" y="171"/>
                  <a:pt x="120" y="168"/>
                  <a:pt x="120" y="169"/>
                </a:cubicBezTo>
                <a:cubicBezTo>
                  <a:pt x="121" y="168"/>
                  <a:pt x="125" y="165"/>
                  <a:pt x="123" y="166"/>
                </a:cubicBezTo>
                <a:cubicBezTo>
                  <a:pt x="121" y="168"/>
                  <a:pt x="121" y="168"/>
                  <a:pt x="119" y="170"/>
                </a:cubicBezTo>
                <a:close/>
                <a:moveTo>
                  <a:pt x="111" y="161"/>
                </a:moveTo>
                <a:cubicBezTo>
                  <a:pt x="113" y="159"/>
                  <a:pt x="114" y="159"/>
                  <a:pt x="115" y="158"/>
                </a:cubicBezTo>
                <a:cubicBezTo>
                  <a:pt x="114" y="158"/>
                  <a:pt x="115" y="157"/>
                  <a:pt x="114" y="157"/>
                </a:cubicBezTo>
                <a:cubicBezTo>
                  <a:pt x="113" y="159"/>
                  <a:pt x="111" y="160"/>
                  <a:pt x="111" y="161"/>
                </a:cubicBezTo>
                <a:close/>
                <a:moveTo>
                  <a:pt x="85" y="151"/>
                </a:moveTo>
                <a:cubicBezTo>
                  <a:pt x="83" y="153"/>
                  <a:pt x="82" y="154"/>
                  <a:pt x="81" y="155"/>
                </a:cubicBezTo>
                <a:cubicBezTo>
                  <a:pt x="81" y="156"/>
                  <a:pt x="81" y="156"/>
                  <a:pt x="81" y="156"/>
                </a:cubicBezTo>
                <a:cubicBezTo>
                  <a:pt x="81" y="156"/>
                  <a:pt x="81" y="156"/>
                  <a:pt x="81" y="156"/>
                </a:cubicBezTo>
                <a:cubicBezTo>
                  <a:pt x="82" y="156"/>
                  <a:pt x="82" y="156"/>
                  <a:pt x="82" y="156"/>
                </a:cubicBezTo>
                <a:cubicBezTo>
                  <a:pt x="83" y="155"/>
                  <a:pt x="83" y="155"/>
                  <a:pt x="83" y="155"/>
                </a:cubicBezTo>
                <a:cubicBezTo>
                  <a:pt x="84" y="154"/>
                  <a:pt x="85" y="152"/>
                  <a:pt x="86" y="151"/>
                </a:cubicBezTo>
                <a:cubicBezTo>
                  <a:pt x="89" y="149"/>
                  <a:pt x="91" y="146"/>
                  <a:pt x="93" y="143"/>
                </a:cubicBezTo>
                <a:cubicBezTo>
                  <a:pt x="90" y="146"/>
                  <a:pt x="87" y="149"/>
                  <a:pt x="85" y="151"/>
                </a:cubicBezTo>
                <a:close/>
                <a:moveTo>
                  <a:pt x="88" y="156"/>
                </a:moveTo>
                <a:cubicBezTo>
                  <a:pt x="90" y="154"/>
                  <a:pt x="91" y="154"/>
                  <a:pt x="93" y="152"/>
                </a:cubicBezTo>
                <a:cubicBezTo>
                  <a:pt x="93" y="151"/>
                  <a:pt x="93" y="150"/>
                  <a:pt x="94" y="149"/>
                </a:cubicBezTo>
                <a:cubicBezTo>
                  <a:pt x="91" y="152"/>
                  <a:pt x="87" y="156"/>
                  <a:pt x="88" y="156"/>
                </a:cubicBezTo>
                <a:close/>
                <a:moveTo>
                  <a:pt x="86" y="154"/>
                </a:moveTo>
                <a:cubicBezTo>
                  <a:pt x="88" y="153"/>
                  <a:pt x="87" y="154"/>
                  <a:pt x="89" y="152"/>
                </a:cubicBezTo>
                <a:cubicBezTo>
                  <a:pt x="89" y="152"/>
                  <a:pt x="89" y="152"/>
                  <a:pt x="90" y="151"/>
                </a:cubicBezTo>
                <a:cubicBezTo>
                  <a:pt x="89" y="151"/>
                  <a:pt x="89" y="151"/>
                  <a:pt x="90" y="151"/>
                </a:cubicBezTo>
                <a:cubicBezTo>
                  <a:pt x="90" y="150"/>
                  <a:pt x="90" y="150"/>
                  <a:pt x="90" y="150"/>
                </a:cubicBezTo>
                <a:cubicBezTo>
                  <a:pt x="89" y="152"/>
                  <a:pt x="86" y="154"/>
                  <a:pt x="86" y="154"/>
                </a:cubicBezTo>
                <a:close/>
                <a:moveTo>
                  <a:pt x="96" y="160"/>
                </a:moveTo>
                <a:cubicBezTo>
                  <a:pt x="96" y="161"/>
                  <a:pt x="94" y="163"/>
                  <a:pt x="94" y="164"/>
                </a:cubicBezTo>
                <a:cubicBezTo>
                  <a:pt x="96" y="162"/>
                  <a:pt x="96" y="161"/>
                  <a:pt x="98" y="160"/>
                </a:cubicBezTo>
                <a:cubicBezTo>
                  <a:pt x="97" y="159"/>
                  <a:pt x="97" y="160"/>
                  <a:pt x="96" y="160"/>
                </a:cubicBezTo>
                <a:close/>
                <a:moveTo>
                  <a:pt x="95" y="158"/>
                </a:moveTo>
                <a:cubicBezTo>
                  <a:pt x="95" y="158"/>
                  <a:pt x="95" y="158"/>
                  <a:pt x="95" y="158"/>
                </a:cubicBezTo>
                <a:cubicBezTo>
                  <a:pt x="93" y="159"/>
                  <a:pt x="94" y="159"/>
                  <a:pt x="92" y="160"/>
                </a:cubicBezTo>
                <a:cubicBezTo>
                  <a:pt x="93" y="161"/>
                  <a:pt x="93" y="161"/>
                  <a:pt x="93" y="161"/>
                </a:cubicBezTo>
                <a:cubicBezTo>
                  <a:pt x="94" y="159"/>
                  <a:pt x="94" y="160"/>
                  <a:pt x="95" y="158"/>
                </a:cubicBezTo>
                <a:close/>
                <a:moveTo>
                  <a:pt x="85" y="163"/>
                </a:moveTo>
                <a:cubicBezTo>
                  <a:pt x="86" y="162"/>
                  <a:pt x="86" y="162"/>
                  <a:pt x="86" y="162"/>
                </a:cubicBezTo>
                <a:cubicBezTo>
                  <a:pt x="86" y="162"/>
                  <a:pt x="85" y="162"/>
                  <a:pt x="85" y="163"/>
                </a:cubicBezTo>
                <a:close/>
                <a:moveTo>
                  <a:pt x="91" y="167"/>
                </a:moveTo>
                <a:cubicBezTo>
                  <a:pt x="91" y="167"/>
                  <a:pt x="91" y="167"/>
                  <a:pt x="91" y="168"/>
                </a:cubicBezTo>
                <a:cubicBezTo>
                  <a:pt x="92" y="168"/>
                  <a:pt x="92" y="168"/>
                  <a:pt x="92" y="167"/>
                </a:cubicBezTo>
                <a:cubicBezTo>
                  <a:pt x="92" y="167"/>
                  <a:pt x="92" y="167"/>
                  <a:pt x="92" y="167"/>
                </a:cubicBezTo>
                <a:cubicBezTo>
                  <a:pt x="92" y="167"/>
                  <a:pt x="91" y="166"/>
                  <a:pt x="91" y="167"/>
                </a:cubicBezTo>
                <a:close/>
                <a:moveTo>
                  <a:pt x="101" y="179"/>
                </a:moveTo>
                <a:cubicBezTo>
                  <a:pt x="101" y="179"/>
                  <a:pt x="101" y="179"/>
                  <a:pt x="102" y="180"/>
                </a:cubicBezTo>
                <a:cubicBezTo>
                  <a:pt x="102" y="179"/>
                  <a:pt x="102" y="178"/>
                  <a:pt x="103" y="178"/>
                </a:cubicBezTo>
                <a:cubicBezTo>
                  <a:pt x="103" y="178"/>
                  <a:pt x="103" y="178"/>
                  <a:pt x="103" y="177"/>
                </a:cubicBezTo>
                <a:cubicBezTo>
                  <a:pt x="102" y="178"/>
                  <a:pt x="102" y="178"/>
                  <a:pt x="101" y="179"/>
                </a:cubicBezTo>
                <a:close/>
                <a:moveTo>
                  <a:pt x="111" y="187"/>
                </a:moveTo>
                <a:cubicBezTo>
                  <a:pt x="111" y="188"/>
                  <a:pt x="112" y="187"/>
                  <a:pt x="112" y="187"/>
                </a:cubicBezTo>
                <a:cubicBezTo>
                  <a:pt x="111" y="187"/>
                  <a:pt x="112" y="187"/>
                  <a:pt x="112" y="186"/>
                </a:cubicBezTo>
                <a:cubicBezTo>
                  <a:pt x="111" y="186"/>
                  <a:pt x="112" y="187"/>
                  <a:pt x="111" y="187"/>
                </a:cubicBezTo>
                <a:close/>
                <a:moveTo>
                  <a:pt x="100" y="178"/>
                </a:moveTo>
                <a:cubicBezTo>
                  <a:pt x="100" y="179"/>
                  <a:pt x="101" y="179"/>
                  <a:pt x="101" y="178"/>
                </a:cubicBezTo>
                <a:cubicBezTo>
                  <a:pt x="101" y="178"/>
                  <a:pt x="101" y="178"/>
                  <a:pt x="101" y="178"/>
                </a:cubicBezTo>
                <a:cubicBezTo>
                  <a:pt x="101" y="178"/>
                  <a:pt x="101" y="178"/>
                  <a:pt x="101" y="178"/>
                </a:cubicBezTo>
                <a:cubicBezTo>
                  <a:pt x="101" y="178"/>
                  <a:pt x="100" y="178"/>
                  <a:pt x="100" y="178"/>
                </a:cubicBezTo>
                <a:close/>
                <a:moveTo>
                  <a:pt x="101" y="180"/>
                </a:moveTo>
                <a:cubicBezTo>
                  <a:pt x="101" y="179"/>
                  <a:pt x="101" y="181"/>
                  <a:pt x="102" y="180"/>
                </a:cubicBezTo>
                <a:cubicBezTo>
                  <a:pt x="102" y="180"/>
                  <a:pt x="101" y="179"/>
                  <a:pt x="101" y="179"/>
                </a:cubicBezTo>
                <a:cubicBezTo>
                  <a:pt x="101" y="179"/>
                  <a:pt x="100" y="180"/>
                  <a:pt x="101" y="180"/>
                </a:cubicBezTo>
                <a:close/>
                <a:moveTo>
                  <a:pt x="76" y="157"/>
                </a:moveTo>
                <a:cubicBezTo>
                  <a:pt x="76" y="157"/>
                  <a:pt x="77" y="156"/>
                  <a:pt x="76" y="156"/>
                </a:cubicBezTo>
                <a:cubicBezTo>
                  <a:pt x="76" y="156"/>
                  <a:pt x="76" y="157"/>
                  <a:pt x="76" y="157"/>
                </a:cubicBezTo>
                <a:close/>
                <a:moveTo>
                  <a:pt x="99" y="179"/>
                </a:moveTo>
                <a:cubicBezTo>
                  <a:pt x="99" y="178"/>
                  <a:pt x="100" y="180"/>
                  <a:pt x="100" y="179"/>
                </a:cubicBezTo>
                <a:cubicBezTo>
                  <a:pt x="99" y="179"/>
                  <a:pt x="100" y="179"/>
                  <a:pt x="100" y="178"/>
                </a:cubicBezTo>
                <a:cubicBezTo>
                  <a:pt x="100" y="178"/>
                  <a:pt x="99" y="179"/>
                  <a:pt x="99" y="179"/>
                </a:cubicBezTo>
                <a:close/>
                <a:moveTo>
                  <a:pt x="104" y="186"/>
                </a:moveTo>
                <a:cubicBezTo>
                  <a:pt x="105" y="185"/>
                  <a:pt x="105" y="185"/>
                  <a:pt x="105" y="185"/>
                </a:cubicBezTo>
                <a:cubicBezTo>
                  <a:pt x="105" y="184"/>
                  <a:pt x="104" y="185"/>
                  <a:pt x="104" y="186"/>
                </a:cubicBezTo>
                <a:close/>
                <a:moveTo>
                  <a:pt x="100" y="181"/>
                </a:moveTo>
                <a:cubicBezTo>
                  <a:pt x="100" y="181"/>
                  <a:pt x="100" y="181"/>
                  <a:pt x="100" y="181"/>
                </a:cubicBezTo>
                <a:cubicBezTo>
                  <a:pt x="100" y="181"/>
                  <a:pt x="100" y="181"/>
                  <a:pt x="100" y="181"/>
                </a:cubicBezTo>
                <a:cubicBezTo>
                  <a:pt x="100" y="181"/>
                  <a:pt x="101" y="181"/>
                  <a:pt x="101" y="181"/>
                </a:cubicBezTo>
                <a:cubicBezTo>
                  <a:pt x="100" y="181"/>
                  <a:pt x="100" y="180"/>
                  <a:pt x="100" y="181"/>
                </a:cubicBezTo>
                <a:close/>
                <a:moveTo>
                  <a:pt x="108" y="192"/>
                </a:moveTo>
                <a:cubicBezTo>
                  <a:pt x="108" y="191"/>
                  <a:pt x="109" y="190"/>
                  <a:pt x="109" y="190"/>
                </a:cubicBezTo>
                <a:cubicBezTo>
                  <a:pt x="108" y="191"/>
                  <a:pt x="107" y="191"/>
                  <a:pt x="108" y="192"/>
                </a:cubicBezTo>
                <a:close/>
                <a:moveTo>
                  <a:pt x="76" y="161"/>
                </a:moveTo>
                <a:cubicBezTo>
                  <a:pt x="76" y="161"/>
                  <a:pt x="77" y="162"/>
                  <a:pt x="77" y="161"/>
                </a:cubicBezTo>
                <a:cubicBezTo>
                  <a:pt x="77" y="161"/>
                  <a:pt x="77" y="161"/>
                  <a:pt x="77" y="161"/>
                </a:cubicBezTo>
                <a:cubicBezTo>
                  <a:pt x="77" y="161"/>
                  <a:pt x="78" y="161"/>
                  <a:pt x="77" y="161"/>
                </a:cubicBezTo>
                <a:cubicBezTo>
                  <a:pt x="77" y="161"/>
                  <a:pt x="77" y="161"/>
                  <a:pt x="76" y="161"/>
                </a:cubicBezTo>
                <a:close/>
                <a:moveTo>
                  <a:pt x="99" y="182"/>
                </a:moveTo>
                <a:cubicBezTo>
                  <a:pt x="99" y="182"/>
                  <a:pt x="99" y="182"/>
                  <a:pt x="99" y="182"/>
                </a:cubicBezTo>
                <a:cubicBezTo>
                  <a:pt x="100" y="182"/>
                  <a:pt x="100" y="182"/>
                  <a:pt x="100" y="181"/>
                </a:cubicBezTo>
                <a:cubicBezTo>
                  <a:pt x="99" y="181"/>
                  <a:pt x="99" y="182"/>
                  <a:pt x="99" y="182"/>
                </a:cubicBezTo>
                <a:close/>
                <a:moveTo>
                  <a:pt x="102" y="184"/>
                </a:moveTo>
                <a:cubicBezTo>
                  <a:pt x="102" y="184"/>
                  <a:pt x="102" y="185"/>
                  <a:pt x="102" y="185"/>
                </a:cubicBezTo>
                <a:cubicBezTo>
                  <a:pt x="102" y="185"/>
                  <a:pt x="102" y="185"/>
                  <a:pt x="102" y="185"/>
                </a:cubicBezTo>
                <a:cubicBezTo>
                  <a:pt x="102" y="185"/>
                  <a:pt x="103" y="185"/>
                  <a:pt x="103" y="184"/>
                </a:cubicBezTo>
                <a:cubicBezTo>
                  <a:pt x="103" y="185"/>
                  <a:pt x="102" y="184"/>
                  <a:pt x="102" y="184"/>
                </a:cubicBezTo>
                <a:close/>
                <a:moveTo>
                  <a:pt x="103" y="187"/>
                </a:moveTo>
                <a:cubicBezTo>
                  <a:pt x="104" y="186"/>
                  <a:pt x="104" y="186"/>
                  <a:pt x="104" y="185"/>
                </a:cubicBezTo>
                <a:cubicBezTo>
                  <a:pt x="104" y="186"/>
                  <a:pt x="103" y="186"/>
                  <a:pt x="103" y="187"/>
                </a:cubicBezTo>
                <a:close/>
                <a:moveTo>
                  <a:pt x="99" y="185"/>
                </a:moveTo>
                <a:cubicBezTo>
                  <a:pt x="99" y="185"/>
                  <a:pt x="100" y="185"/>
                  <a:pt x="100" y="185"/>
                </a:cubicBezTo>
                <a:cubicBezTo>
                  <a:pt x="100" y="185"/>
                  <a:pt x="101" y="185"/>
                  <a:pt x="101" y="186"/>
                </a:cubicBezTo>
                <a:cubicBezTo>
                  <a:pt x="102" y="186"/>
                  <a:pt x="100" y="184"/>
                  <a:pt x="102" y="184"/>
                </a:cubicBezTo>
                <a:cubicBezTo>
                  <a:pt x="101" y="184"/>
                  <a:pt x="101" y="184"/>
                  <a:pt x="101" y="183"/>
                </a:cubicBezTo>
                <a:cubicBezTo>
                  <a:pt x="100" y="184"/>
                  <a:pt x="99" y="184"/>
                  <a:pt x="99" y="185"/>
                </a:cubicBezTo>
                <a:close/>
                <a:moveTo>
                  <a:pt x="84" y="169"/>
                </a:moveTo>
                <a:cubicBezTo>
                  <a:pt x="84" y="169"/>
                  <a:pt x="85" y="169"/>
                  <a:pt x="85" y="168"/>
                </a:cubicBezTo>
                <a:cubicBezTo>
                  <a:pt x="85" y="169"/>
                  <a:pt x="84" y="169"/>
                  <a:pt x="84" y="169"/>
                </a:cubicBezTo>
                <a:close/>
                <a:moveTo>
                  <a:pt x="97" y="181"/>
                </a:moveTo>
                <a:cubicBezTo>
                  <a:pt x="98" y="181"/>
                  <a:pt x="97" y="182"/>
                  <a:pt x="98" y="182"/>
                </a:cubicBezTo>
                <a:cubicBezTo>
                  <a:pt x="98" y="181"/>
                  <a:pt x="98" y="181"/>
                  <a:pt x="98" y="181"/>
                </a:cubicBezTo>
                <a:cubicBezTo>
                  <a:pt x="98" y="181"/>
                  <a:pt x="98" y="181"/>
                  <a:pt x="97" y="181"/>
                </a:cubicBezTo>
                <a:close/>
                <a:moveTo>
                  <a:pt x="105" y="194"/>
                </a:moveTo>
                <a:cubicBezTo>
                  <a:pt x="106" y="194"/>
                  <a:pt x="106" y="192"/>
                  <a:pt x="107" y="192"/>
                </a:cubicBezTo>
                <a:cubicBezTo>
                  <a:pt x="107" y="192"/>
                  <a:pt x="107" y="192"/>
                  <a:pt x="107" y="192"/>
                </a:cubicBezTo>
                <a:cubicBezTo>
                  <a:pt x="106" y="192"/>
                  <a:pt x="105" y="193"/>
                  <a:pt x="105" y="194"/>
                </a:cubicBezTo>
                <a:close/>
                <a:moveTo>
                  <a:pt x="91" y="184"/>
                </a:moveTo>
                <a:cubicBezTo>
                  <a:pt x="92" y="184"/>
                  <a:pt x="91" y="185"/>
                  <a:pt x="91" y="185"/>
                </a:cubicBezTo>
                <a:cubicBezTo>
                  <a:pt x="92" y="185"/>
                  <a:pt x="92" y="184"/>
                  <a:pt x="93" y="184"/>
                </a:cubicBezTo>
                <a:cubicBezTo>
                  <a:pt x="92" y="184"/>
                  <a:pt x="92" y="184"/>
                  <a:pt x="92" y="183"/>
                </a:cubicBezTo>
                <a:cubicBezTo>
                  <a:pt x="92" y="184"/>
                  <a:pt x="92" y="184"/>
                  <a:pt x="91" y="184"/>
                </a:cubicBezTo>
                <a:close/>
                <a:moveTo>
                  <a:pt x="72" y="169"/>
                </a:moveTo>
                <a:cubicBezTo>
                  <a:pt x="73" y="170"/>
                  <a:pt x="73" y="170"/>
                  <a:pt x="73" y="170"/>
                </a:cubicBezTo>
                <a:cubicBezTo>
                  <a:pt x="73" y="169"/>
                  <a:pt x="75" y="168"/>
                  <a:pt x="74" y="167"/>
                </a:cubicBezTo>
                <a:cubicBezTo>
                  <a:pt x="73" y="168"/>
                  <a:pt x="73" y="169"/>
                  <a:pt x="72" y="169"/>
                </a:cubicBezTo>
                <a:close/>
                <a:moveTo>
                  <a:pt x="74" y="170"/>
                </a:moveTo>
                <a:cubicBezTo>
                  <a:pt x="75" y="170"/>
                  <a:pt x="76" y="169"/>
                  <a:pt x="76" y="168"/>
                </a:cubicBezTo>
                <a:cubicBezTo>
                  <a:pt x="75" y="169"/>
                  <a:pt x="74" y="170"/>
                  <a:pt x="74" y="170"/>
                </a:cubicBezTo>
                <a:close/>
                <a:moveTo>
                  <a:pt x="88" y="184"/>
                </a:moveTo>
                <a:cubicBezTo>
                  <a:pt x="89" y="185"/>
                  <a:pt x="89" y="185"/>
                  <a:pt x="89" y="185"/>
                </a:cubicBezTo>
                <a:cubicBezTo>
                  <a:pt x="90" y="184"/>
                  <a:pt x="90" y="184"/>
                  <a:pt x="90" y="183"/>
                </a:cubicBezTo>
                <a:cubicBezTo>
                  <a:pt x="90" y="183"/>
                  <a:pt x="89" y="184"/>
                  <a:pt x="88" y="184"/>
                </a:cubicBezTo>
                <a:close/>
                <a:moveTo>
                  <a:pt x="71" y="168"/>
                </a:moveTo>
                <a:cubicBezTo>
                  <a:pt x="71" y="168"/>
                  <a:pt x="71" y="167"/>
                  <a:pt x="71" y="167"/>
                </a:cubicBezTo>
                <a:cubicBezTo>
                  <a:pt x="71" y="167"/>
                  <a:pt x="71" y="168"/>
                  <a:pt x="71" y="168"/>
                </a:cubicBezTo>
                <a:close/>
                <a:moveTo>
                  <a:pt x="89" y="187"/>
                </a:moveTo>
                <a:cubicBezTo>
                  <a:pt x="90" y="188"/>
                  <a:pt x="90" y="187"/>
                  <a:pt x="90" y="187"/>
                </a:cubicBezTo>
                <a:cubicBezTo>
                  <a:pt x="91" y="187"/>
                  <a:pt x="91" y="186"/>
                  <a:pt x="91" y="186"/>
                </a:cubicBezTo>
                <a:cubicBezTo>
                  <a:pt x="90" y="186"/>
                  <a:pt x="90" y="187"/>
                  <a:pt x="89" y="186"/>
                </a:cubicBezTo>
                <a:cubicBezTo>
                  <a:pt x="89" y="186"/>
                  <a:pt x="90" y="187"/>
                  <a:pt x="89" y="187"/>
                </a:cubicBezTo>
                <a:close/>
                <a:moveTo>
                  <a:pt x="84" y="182"/>
                </a:moveTo>
                <a:cubicBezTo>
                  <a:pt x="84" y="182"/>
                  <a:pt x="85" y="180"/>
                  <a:pt x="84" y="180"/>
                </a:cubicBezTo>
                <a:cubicBezTo>
                  <a:pt x="84" y="181"/>
                  <a:pt x="83" y="181"/>
                  <a:pt x="84" y="182"/>
                </a:cubicBezTo>
                <a:close/>
                <a:moveTo>
                  <a:pt x="72" y="173"/>
                </a:moveTo>
                <a:cubicBezTo>
                  <a:pt x="72" y="173"/>
                  <a:pt x="73" y="173"/>
                  <a:pt x="73" y="173"/>
                </a:cubicBezTo>
                <a:cubicBezTo>
                  <a:pt x="73" y="173"/>
                  <a:pt x="73" y="173"/>
                  <a:pt x="73" y="172"/>
                </a:cubicBezTo>
                <a:cubicBezTo>
                  <a:pt x="72" y="172"/>
                  <a:pt x="75" y="172"/>
                  <a:pt x="74" y="171"/>
                </a:cubicBezTo>
                <a:cubicBezTo>
                  <a:pt x="73" y="171"/>
                  <a:pt x="73" y="172"/>
                  <a:pt x="72" y="173"/>
                </a:cubicBezTo>
                <a:close/>
                <a:moveTo>
                  <a:pt x="97" y="197"/>
                </a:moveTo>
                <a:cubicBezTo>
                  <a:pt x="98" y="196"/>
                  <a:pt x="99" y="195"/>
                  <a:pt x="99" y="194"/>
                </a:cubicBezTo>
                <a:cubicBezTo>
                  <a:pt x="99" y="195"/>
                  <a:pt x="97" y="195"/>
                  <a:pt x="97" y="197"/>
                </a:cubicBezTo>
                <a:close/>
                <a:moveTo>
                  <a:pt x="69" y="174"/>
                </a:moveTo>
                <a:cubicBezTo>
                  <a:pt x="70" y="173"/>
                  <a:pt x="71" y="172"/>
                  <a:pt x="72" y="171"/>
                </a:cubicBezTo>
                <a:cubicBezTo>
                  <a:pt x="72" y="170"/>
                  <a:pt x="72" y="170"/>
                  <a:pt x="72" y="170"/>
                </a:cubicBezTo>
                <a:cubicBezTo>
                  <a:pt x="71" y="172"/>
                  <a:pt x="69" y="172"/>
                  <a:pt x="69" y="174"/>
                </a:cubicBezTo>
                <a:close/>
                <a:moveTo>
                  <a:pt x="91" y="189"/>
                </a:moveTo>
                <a:cubicBezTo>
                  <a:pt x="91" y="189"/>
                  <a:pt x="92" y="189"/>
                  <a:pt x="91" y="188"/>
                </a:cubicBezTo>
                <a:cubicBezTo>
                  <a:pt x="91" y="189"/>
                  <a:pt x="90" y="189"/>
                  <a:pt x="91" y="189"/>
                </a:cubicBezTo>
                <a:close/>
                <a:moveTo>
                  <a:pt x="69" y="171"/>
                </a:moveTo>
                <a:cubicBezTo>
                  <a:pt x="69" y="170"/>
                  <a:pt x="70" y="169"/>
                  <a:pt x="70" y="169"/>
                </a:cubicBezTo>
                <a:cubicBezTo>
                  <a:pt x="69" y="169"/>
                  <a:pt x="68" y="170"/>
                  <a:pt x="69" y="171"/>
                </a:cubicBezTo>
                <a:close/>
                <a:moveTo>
                  <a:pt x="67" y="172"/>
                </a:moveTo>
                <a:cubicBezTo>
                  <a:pt x="68" y="173"/>
                  <a:pt x="68" y="172"/>
                  <a:pt x="68" y="171"/>
                </a:cubicBezTo>
                <a:lnTo>
                  <a:pt x="67" y="172"/>
                </a:lnTo>
                <a:close/>
                <a:moveTo>
                  <a:pt x="96" y="198"/>
                </a:moveTo>
                <a:cubicBezTo>
                  <a:pt x="97" y="198"/>
                  <a:pt x="97" y="197"/>
                  <a:pt x="97" y="197"/>
                </a:cubicBezTo>
                <a:cubicBezTo>
                  <a:pt x="96" y="197"/>
                  <a:pt x="96" y="198"/>
                  <a:pt x="96" y="198"/>
                </a:cubicBezTo>
                <a:close/>
                <a:moveTo>
                  <a:pt x="75" y="181"/>
                </a:moveTo>
                <a:cubicBezTo>
                  <a:pt x="76" y="181"/>
                  <a:pt x="77" y="180"/>
                  <a:pt x="76" y="180"/>
                </a:cubicBezTo>
                <a:cubicBezTo>
                  <a:pt x="76" y="180"/>
                  <a:pt x="75" y="181"/>
                  <a:pt x="75" y="181"/>
                </a:cubicBezTo>
                <a:close/>
                <a:moveTo>
                  <a:pt x="90" y="195"/>
                </a:moveTo>
                <a:cubicBezTo>
                  <a:pt x="91" y="196"/>
                  <a:pt x="91" y="194"/>
                  <a:pt x="92" y="194"/>
                </a:cubicBezTo>
                <a:cubicBezTo>
                  <a:pt x="92" y="194"/>
                  <a:pt x="92" y="194"/>
                  <a:pt x="91" y="193"/>
                </a:cubicBezTo>
                <a:cubicBezTo>
                  <a:pt x="91" y="194"/>
                  <a:pt x="91" y="195"/>
                  <a:pt x="90" y="195"/>
                </a:cubicBezTo>
                <a:close/>
                <a:moveTo>
                  <a:pt x="65" y="173"/>
                </a:moveTo>
                <a:cubicBezTo>
                  <a:pt x="66" y="173"/>
                  <a:pt x="66" y="172"/>
                  <a:pt x="66" y="172"/>
                </a:cubicBezTo>
                <a:cubicBezTo>
                  <a:pt x="66" y="172"/>
                  <a:pt x="65" y="173"/>
                  <a:pt x="65" y="173"/>
                </a:cubicBezTo>
                <a:close/>
                <a:moveTo>
                  <a:pt x="67" y="176"/>
                </a:moveTo>
                <a:cubicBezTo>
                  <a:pt x="68" y="177"/>
                  <a:pt x="69" y="175"/>
                  <a:pt x="68" y="175"/>
                </a:cubicBezTo>
                <a:cubicBezTo>
                  <a:pt x="68" y="176"/>
                  <a:pt x="67" y="176"/>
                  <a:pt x="67" y="176"/>
                </a:cubicBezTo>
                <a:close/>
                <a:moveTo>
                  <a:pt x="70" y="178"/>
                </a:moveTo>
                <a:cubicBezTo>
                  <a:pt x="70" y="179"/>
                  <a:pt x="70" y="178"/>
                  <a:pt x="70" y="177"/>
                </a:cubicBezTo>
                <a:cubicBezTo>
                  <a:pt x="70" y="177"/>
                  <a:pt x="70" y="178"/>
                  <a:pt x="70" y="178"/>
                </a:cubicBezTo>
                <a:close/>
                <a:moveTo>
                  <a:pt x="88" y="196"/>
                </a:moveTo>
                <a:cubicBezTo>
                  <a:pt x="89" y="196"/>
                  <a:pt x="90" y="195"/>
                  <a:pt x="89" y="194"/>
                </a:cubicBezTo>
                <a:cubicBezTo>
                  <a:pt x="89" y="196"/>
                  <a:pt x="87" y="195"/>
                  <a:pt x="88" y="196"/>
                </a:cubicBezTo>
                <a:close/>
                <a:moveTo>
                  <a:pt x="63" y="174"/>
                </a:moveTo>
                <a:cubicBezTo>
                  <a:pt x="63" y="174"/>
                  <a:pt x="63" y="174"/>
                  <a:pt x="63" y="174"/>
                </a:cubicBezTo>
                <a:cubicBezTo>
                  <a:pt x="64" y="174"/>
                  <a:pt x="64" y="173"/>
                  <a:pt x="64" y="172"/>
                </a:cubicBezTo>
                <a:cubicBezTo>
                  <a:pt x="64" y="172"/>
                  <a:pt x="64" y="173"/>
                  <a:pt x="63" y="174"/>
                </a:cubicBezTo>
                <a:close/>
                <a:moveTo>
                  <a:pt x="87" y="195"/>
                </a:moveTo>
                <a:cubicBezTo>
                  <a:pt x="87" y="194"/>
                  <a:pt x="87" y="194"/>
                  <a:pt x="88" y="194"/>
                </a:cubicBezTo>
                <a:cubicBezTo>
                  <a:pt x="87" y="193"/>
                  <a:pt x="87" y="193"/>
                  <a:pt x="87" y="193"/>
                </a:cubicBezTo>
                <a:cubicBezTo>
                  <a:pt x="87" y="194"/>
                  <a:pt x="86" y="194"/>
                  <a:pt x="87" y="195"/>
                </a:cubicBezTo>
                <a:close/>
                <a:moveTo>
                  <a:pt x="89" y="196"/>
                </a:moveTo>
                <a:cubicBezTo>
                  <a:pt x="89" y="196"/>
                  <a:pt x="90" y="197"/>
                  <a:pt x="90" y="197"/>
                </a:cubicBezTo>
                <a:cubicBezTo>
                  <a:pt x="90" y="196"/>
                  <a:pt x="90" y="196"/>
                  <a:pt x="89" y="196"/>
                </a:cubicBezTo>
                <a:close/>
                <a:moveTo>
                  <a:pt x="70" y="180"/>
                </a:moveTo>
                <a:cubicBezTo>
                  <a:pt x="70" y="180"/>
                  <a:pt x="70" y="180"/>
                  <a:pt x="70" y="179"/>
                </a:cubicBezTo>
                <a:cubicBezTo>
                  <a:pt x="70" y="179"/>
                  <a:pt x="69" y="179"/>
                  <a:pt x="69" y="180"/>
                </a:cubicBezTo>
                <a:cubicBezTo>
                  <a:pt x="69" y="180"/>
                  <a:pt x="69" y="180"/>
                  <a:pt x="70" y="180"/>
                </a:cubicBezTo>
                <a:close/>
                <a:moveTo>
                  <a:pt x="63" y="175"/>
                </a:moveTo>
                <a:cubicBezTo>
                  <a:pt x="62" y="175"/>
                  <a:pt x="61" y="176"/>
                  <a:pt x="61" y="177"/>
                </a:cubicBezTo>
                <a:cubicBezTo>
                  <a:pt x="62" y="177"/>
                  <a:pt x="63" y="175"/>
                  <a:pt x="63" y="174"/>
                </a:cubicBezTo>
                <a:cubicBezTo>
                  <a:pt x="63" y="174"/>
                  <a:pt x="63" y="175"/>
                  <a:pt x="63" y="175"/>
                </a:cubicBezTo>
                <a:close/>
                <a:moveTo>
                  <a:pt x="88" y="201"/>
                </a:moveTo>
                <a:cubicBezTo>
                  <a:pt x="88" y="202"/>
                  <a:pt x="88" y="202"/>
                  <a:pt x="89" y="202"/>
                </a:cubicBezTo>
                <a:cubicBezTo>
                  <a:pt x="89" y="201"/>
                  <a:pt x="89" y="201"/>
                  <a:pt x="90" y="200"/>
                </a:cubicBezTo>
                <a:cubicBezTo>
                  <a:pt x="90" y="200"/>
                  <a:pt x="90" y="200"/>
                  <a:pt x="90" y="199"/>
                </a:cubicBezTo>
                <a:cubicBezTo>
                  <a:pt x="90" y="199"/>
                  <a:pt x="90" y="199"/>
                  <a:pt x="90" y="199"/>
                </a:cubicBezTo>
                <a:cubicBezTo>
                  <a:pt x="89" y="200"/>
                  <a:pt x="89" y="201"/>
                  <a:pt x="88" y="201"/>
                </a:cubicBezTo>
                <a:close/>
                <a:moveTo>
                  <a:pt x="92" y="203"/>
                </a:moveTo>
                <a:cubicBezTo>
                  <a:pt x="92" y="203"/>
                  <a:pt x="93" y="202"/>
                  <a:pt x="93" y="202"/>
                </a:cubicBezTo>
                <a:cubicBezTo>
                  <a:pt x="92" y="202"/>
                  <a:pt x="92" y="202"/>
                  <a:pt x="92" y="203"/>
                </a:cubicBezTo>
                <a:close/>
                <a:moveTo>
                  <a:pt x="62" y="177"/>
                </a:moveTo>
                <a:cubicBezTo>
                  <a:pt x="62" y="177"/>
                  <a:pt x="63" y="177"/>
                  <a:pt x="63" y="176"/>
                </a:cubicBezTo>
                <a:cubicBezTo>
                  <a:pt x="62" y="176"/>
                  <a:pt x="62" y="177"/>
                  <a:pt x="62" y="177"/>
                </a:cubicBezTo>
                <a:close/>
                <a:moveTo>
                  <a:pt x="62" y="177"/>
                </a:moveTo>
                <a:cubicBezTo>
                  <a:pt x="62" y="178"/>
                  <a:pt x="63" y="178"/>
                  <a:pt x="63" y="178"/>
                </a:cubicBezTo>
                <a:cubicBezTo>
                  <a:pt x="63" y="177"/>
                  <a:pt x="63" y="177"/>
                  <a:pt x="62" y="177"/>
                </a:cubicBezTo>
                <a:close/>
                <a:moveTo>
                  <a:pt x="90" y="205"/>
                </a:moveTo>
                <a:cubicBezTo>
                  <a:pt x="90" y="205"/>
                  <a:pt x="92" y="204"/>
                  <a:pt x="91" y="203"/>
                </a:cubicBezTo>
                <a:cubicBezTo>
                  <a:pt x="91" y="203"/>
                  <a:pt x="90" y="204"/>
                  <a:pt x="90" y="205"/>
                </a:cubicBezTo>
                <a:close/>
                <a:moveTo>
                  <a:pt x="89" y="203"/>
                </a:moveTo>
                <a:cubicBezTo>
                  <a:pt x="90" y="204"/>
                  <a:pt x="91" y="202"/>
                  <a:pt x="90" y="202"/>
                </a:cubicBezTo>
                <a:cubicBezTo>
                  <a:pt x="90" y="203"/>
                  <a:pt x="90" y="203"/>
                  <a:pt x="89" y="203"/>
                </a:cubicBezTo>
                <a:close/>
                <a:moveTo>
                  <a:pt x="78" y="193"/>
                </a:moveTo>
                <a:cubicBezTo>
                  <a:pt x="76" y="194"/>
                  <a:pt x="79" y="195"/>
                  <a:pt x="78" y="196"/>
                </a:cubicBezTo>
                <a:cubicBezTo>
                  <a:pt x="79" y="196"/>
                  <a:pt x="80" y="194"/>
                  <a:pt x="80" y="194"/>
                </a:cubicBezTo>
                <a:cubicBezTo>
                  <a:pt x="79" y="195"/>
                  <a:pt x="78" y="194"/>
                  <a:pt x="78" y="193"/>
                </a:cubicBezTo>
                <a:close/>
                <a:moveTo>
                  <a:pt x="70" y="188"/>
                </a:moveTo>
                <a:cubicBezTo>
                  <a:pt x="69" y="188"/>
                  <a:pt x="70" y="188"/>
                  <a:pt x="69" y="188"/>
                </a:cubicBezTo>
                <a:cubicBezTo>
                  <a:pt x="69" y="189"/>
                  <a:pt x="67" y="189"/>
                  <a:pt x="68" y="190"/>
                </a:cubicBezTo>
                <a:cubicBezTo>
                  <a:pt x="68" y="189"/>
                  <a:pt x="70" y="190"/>
                  <a:pt x="70" y="188"/>
                </a:cubicBezTo>
                <a:cubicBezTo>
                  <a:pt x="70" y="188"/>
                  <a:pt x="70" y="188"/>
                  <a:pt x="70" y="188"/>
                </a:cubicBezTo>
                <a:close/>
                <a:moveTo>
                  <a:pt x="66" y="185"/>
                </a:moveTo>
                <a:cubicBezTo>
                  <a:pt x="65" y="185"/>
                  <a:pt x="65" y="185"/>
                  <a:pt x="66" y="186"/>
                </a:cubicBezTo>
                <a:cubicBezTo>
                  <a:pt x="66" y="185"/>
                  <a:pt x="66" y="184"/>
                  <a:pt x="66" y="185"/>
                </a:cubicBezTo>
                <a:close/>
                <a:moveTo>
                  <a:pt x="79" y="199"/>
                </a:moveTo>
                <a:cubicBezTo>
                  <a:pt x="80" y="199"/>
                  <a:pt x="81" y="198"/>
                  <a:pt x="81" y="198"/>
                </a:cubicBezTo>
                <a:cubicBezTo>
                  <a:pt x="80" y="198"/>
                  <a:pt x="79" y="199"/>
                  <a:pt x="79" y="199"/>
                </a:cubicBezTo>
                <a:close/>
                <a:moveTo>
                  <a:pt x="84" y="202"/>
                </a:moveTo>
                <a:cubicBezTo>
                  <a:pt x="85" y="202"/>
                  <a:pt x="85" y="201"/>
                  <a:pt x="85" y="201"/>
                </a:cubicBezTo>
                <a:cubicBezTo>
                  <a:pt x="84" y="201"/>
                  <a:pt x="84" y="202"/>
                  <a:pt x="84" y="202"/>
                </a:cubicBezTo>
                <a:close/>
                <a:moveTo>
                  <a:pt x="58" y="182"/>
                </a:moveTo>
                <a:cubicBezTo>
                  <a:pt x="58" y="183"/>
                  <a:pt x="60" y="181"/>
                  <a:pt x="59" y="181"/>
                </a:cubicBezTo>
                <a:cubicBezTo>
                  <a:pt x="59" y="181"/>
                  <a:pt x="57" y="182"/>
                  <a:pt x="58" y="182"/>
                </a:cubicBezTo>
                <a:close/>
                <a:moveTo>
                  <a:pt x="76" y="197"/>
                </a:moveTo>
                <a:cubicBezTo>
                  <a:pt x="77" y="198"/>
                  <a:pt x="78" y="196"/>
                  <a:pt x="77" y="197"/>
                </a:cubicBezTo>
                <a:cubicBezTo>
                  <a:pt x="77" y="197"/>
                  <a:pt x="76" y="197"/>
                  <a:pt x="76" y="197"/>
                </a:cubicBezTo>
                <a:close/>
                <a:moveTo>
                  <a:pt x="68" y="191"/>
                </a:moveTo>
                <a:cubicBezTo>
                  <a:pt x="68" y="191"/>
                  <a:pt x="68" y="191"/>
                  <a:pt x="69" y="191"/>
                </a:cubicBezTo>
                <a:cubicBezTo>
                  <a:pt x="68" y="191"/>
                  <a:pt x="69" y="190"/>
                  <a:pt x="69" y="190"/>
                </a:cubicBezTo>
                <a:cubicBezTo>
                  <a:pt x="68" y="190"/>
                  <a:pt x="68" y="191"/>
                  <a:pt x="68" y="191"/>
                </a:cubicBezTo>
                <a:close/>
                <a:moveTo>
                  <a:pt x="69" y="194"/>
                </a:moveTo>
                <a:cubicBezTo>
                  <a:pt x="70" y="195"/>
                  <a:pt x="70" y="194"/>
                  <a:pt x="71" y="194"/>
                </a:cubicBezTo>
                <a:cubicBezTo>
                  <a:pt x="70" y="193"/>
                  <a:pt x="71" y="193"/>
                  <a:pt x="70" y="193"/>
                </a:cubicBezTo>
                <a:cubicBezTo>
                  <a:pt x="70" y="193"/>
                  <a:pt x="70" y="194"/>
                  <a:pt x="69" y="194"/>
                </a:cubicBezTo>
                <a:close/>
                <a:moveTo>
                  <a:pt x="64" y="195"/>
                </a:moveTo>
                <a:cubicBezTo>
                  <a:pt x="64" y="194"/>
                  <a:pt x="64" y="195"/>
                  <a:pt x="64" y="194"/>
                </a:cubicBezTo>
                <a:cubicBezTo>
                  <a:pt x="65" y="193"/>
                  <a:pt x="65" y="191"/>
                  <a:pt x="67" y="190"/>
                </a:cubicBezTo>
                <a:cubicBezTo>
                  <a:pt x="67" y="191"/>
                  <a:pt x="67" y="192"/>
                  <a:pt x="68" y="191"/>
                </a:cubicBezTo>
                <a:cubicBezTo>
                  <a:pt x="67" y="193"/>
                  <a:pt x="66" y="194"/>
                  <a:pt x="65" y="195"/>
                </a:cubicBezTo>
                <a:cubicBezTo>
                  <a:pt x="65" y="194"/>
                  <a:pt x="66" y="194"/>
                  <a:pt x="66" y="193"/>
                </a:cubicBezTo>
                <a:cubicBezTo>
                  <a:pt x="65" y="192"/>
                  <a:pt x="65" y="195"/>
                  <a:pt x="64" y="195"/>
                </a:cubicBezTo>
                <a:cubicBezTo>
                  <a:pt x="64" y="195"/>
                  <a:pt x="64" y="195"/>
                  <a:pt x="64" y="195"/>
                </a:cubicBezTo>
                <a:close/>
                <a:moveTo>
                  <a:pt x="66" y="192"/>
                </a:moveTo>
                <a:cubicBezTo>
                  <a:pt x="66" y="192"/>
                  <a:pt x="68" y="192"/>
                  <a:pt x="67" y="191"/>
                </a:cubicBezTo>
                <a:cubicBezTo>
                  <a:pt x="67" y="192"/>
                  <a:pt x="66" y="192"/>
                  <a:pt x="66" y="192"/>
                </a:cubicBezTo>
                <a:close/>
                <a:moveTo>
                  <a:pt x="68" y="196"/>
                </a:moveTo>
                <a:cubicBezTo>
                  <a:pt x="69" y="196"/>
                  <a:pt x="69" y="195"/>
                  <a:pt x="69" y="195"/>
                </a:cubicBezTo>
                <a:cubicBezTo>
                  <a:pt x="69" y="195"/>
                  <a:pt x="68" y="196"/>
                  <a:pt x="68" y="196"/>
                </a:cubicBezTo>
                <a:close/>
                <a:moveTo>
                  <a:pt x="81" y="205"/>
                </a:moveTo>
                <a:cubicBezTo>
                  <a:pt x="81" y="206"/>
                  <a:pt x="80" y="206"/>
                  <a:pt x="80" y="207"/>
                </a:cubicBezTo>
                <a:cubicBezTo>
                  <a:pt x="81" y="207"/>
                  <a:pt x="81" y="206"/>
                  <a:pt x="81" y="205"/>
                </a:cubicBezTo>
                <a:close/>
                <a:moveTo>
                  <a:pt x="85" y="210"/>
                </a:moveTo>
                <a:cubicBezTo>
                  <a:pt x="85" y="211"/>
                  <a:pt x="84" y="211"/>
                  <a:pt x="84" y="213"/>
                </a:cubicBezTo>
                <a:cubicBezTo>
                  <a:pt x="84" y="212"/>
                  <a:pt x="87" y="210"/>
                  <a:pt x="86" y="210"/>
                </a:cubicBezTo>
                <a:cubicBezTo>
                  <a:pt x="86" y="210"/>
                  <a:pt x="85" y="210"/>
                  <a:pt x="85" y="210"/>
                </a:cubicBezTo>
                <a:close/>
                <a:moveTo>
                  <a:pt x="81" y="210"/>
                </a:moveTo>
                <a:cubicBezTo>
                  <a:pt x="82" y="210"/>
                  <a:pt x="83" y="209"/>
                  <a:pt x="83" y="207"/>
                </a:cubicBezTo>
                <a:cubicBezTo>
                  <a:pt x="82" y="208"/>
                  <a:pt x="81" y="209"/>
                  <a:pt x="81" y="210"/>
                </a:cubicBezTo>
                <a:close/>
                <a:moveTo>
                  <a:pt x="67" y="196"/>
                </a:moveTo>
                <a:cubicBezTo>
                  <a:pt x="67" y="195"/>
                  <a:pt x="67" y="195"/>
                  <a:pt x="67" y="195"/>
                </a:cubicBezTo>
                <a:cubicBezTo>
                  <a:pt x="66" y="194"/>
                  <a:pt x="67" y="195"/>
                  <a:pt x="67" y="196"/>
                </a:cubicBezTo>
                <a:close/>
                <a:moveTo>
                  <a:pt x="54" y="186"/>
                </a:moveTo>
                <a:cubicBezTo>
                  <a:pt x="55" y="186"/>
                  <a:pt x="55" y="186"/>
                  <a:pt x="55" y="186"/>
                </a:cubicBezTo>
                <a:cubicBezTo>
                  <a:pt x="55" y="186"/>
                  <a:pt x="55" y="187"/>
                  <a:pt x="55" y="187"/>
                </a:cubicBezTo>
                <a:cubicBezTo>
                  <a:pt x="56" y="186"/>
                  <a:pt x="55" y="186"/>
                  <a:pt x="55" y="186"/>
                </a:cubicBezTo>
                <a:cubicBezTo>
                  <a:pt x="55" y="185"/>
                  <a:pt x="55" y="186"/>
                  <a:pt x="54" y="186"/>
                </a:cubicBezTo>
                <a:cubicBezTo>
                  <a:pt x="54" y="186"/>
                  <a:pt x="54" y="186"/>
                  <a:pt x="54" y="186"/>
                </a:cubicBezTo>
                <a:close/>
                <a:moveTo>
                  <a:pt x="63" y="194"/>
                </a:moveTo>
                <a:cubicBezTo>
                  <a:pt x="63" y="194"/>
                  <a:pt x="64" y="194"/>
                  <a:pt x="64" y="193"/>
                </a:cubicBezTo>
                <a:cubicBezTo>
                  <a:pt x="63" y="193"/>
                  <a:pt x="62" y="194"/>
                  <a:pt x="63" y="194"/>
                </a:cubicBezTo>
                <a:close/>
                <a:moveTo>
                  <a:pt x="68" y="198"/>
                </a:moveTo>
                <a:cubicBezTo>
                  <a:pt x="68" y="197"/>
                  <a:pt x="68" y="197"/>
                  <a:pt x="68" y="197"/>
                </a:cubicBezTo>
                <a:cubicBezTo>
                  <a:pt x="68" y="197"/>
                  <a:pt x="67" y="198"/>
                  <a:pt x="68" y="198"/>
                </a:cubicBezTo>
                <a:close/>
                <a:moveTo>
                  <a:pt x="68" y="200"/>
                </a:moveTo>
                <a:cubicBezTo>
                  <a:pt x="69" y="201"/>
                  <a:pt x="69" y="200"/>
                  <a:pt x="70" y="200"/>
                </a:cubicBezTo>
                <a:cubicBezTo>
                  <a:pt x="70" y="200"/>
                  <a:pt x="70" y="199"/>
                  <a:pt x="70" y="199"/>
                </a:cubicBezTo>
                <a:cubicBezTo>
                  <a:pt x="70" y="199"/>
                  <a:pt x="70" y="199"/>
                  <a:pt x="70" y="198"/>
                </a:cubicBezTo>
                <a:cubicBezTo>
                  <a:pt x="69" y="199"/>
                  <a:pt x="69" y="200"/>
                  <a:pt x="68" y="200"/>
                </a:cubicBezTo>
                <a:close/>
                <a:moveTo>
                  <a:pt x="53" y="186"/>
                </a:moveTo>
                <a:cubicBezTo>
                  <a:pt x="53" y="185"/>
                  <a:pt x="54" y="185"/>
                  <a:pt x="53" y="184"/>
                </a:cubicBezTo>
                <a:cubicBezTo>
                  <a:pt x="53" y="184"/>
                  <a:pt x="53" y="185"/>
                  <a:pt x="53" y="186"/>
                </a:cubicBezTo>
                <a:close/>
                <a:moveTo>
                  <a:pt x="66" y="197"/>
                </a:moveTo>
                <a:cubicBezTo>
                  <a:pt x="67" y="196"/>
                  <a:pt x="66" y="197"/>
                  <a:pt x="66" y="196"/>
                </a:cubicBezTo>
                <a:cubicBezTo>
                  <a:pt x="66" y="196"/>
                  <a:pt x="66" y="197"/>
                  <a:pt x="66" y="197"/>
                </a:cubicBezTo>
                <a:close/>
                <a:moveTo>
                  <a:pt x="71" y="202"/>
                </a:moveTo>
                <a:cubicBezTo>
                  <a:pt x="71" y="202"/>
                  <a:pt x="72" y="202"/>
                  <a:pt x="72" y="201"/>
                </a:cubicBezTo>
                <a:cubicBezTo>
                  <a:pt x="71" y="201"/>
                  <a:pt x="70" y="202"/>
                  <a:pt x="71" y="202"/>
                </a:cubicBezTo>
                <a:close/>
                <a:moveTo>
                  <a:pt x="60" y="193"/>
                </a:moveTo>
                <a:cubicBezTo>
                  <a:pt x="61" y="193"/>
                  <a:pt x="61" y="193"/>
                  <a:pt x="61" y="194"/>
                </a:cubicBezTo>
                <a:cubicBezTo>
                  <a:pt x="61" y="193"/>
                  <a:pt x="61" y="194"/>
                  <a:pt x="61" y="194"/>
                </a:cubicBezTo>
                <a:cubicBezTo>
                  <a:pt x="61" y="194"/>
                  <a:pt x="62" y="193"/>
                  <a:pt x="61" y="193"/>
                </a:cubicBezTo>
                <a:cubicBezTo>
                  <a:pt x="61" y="193"/>
                  <a:pt x="61" y="193"/>
                  <a:pt x="60" y="193"/>
                </a:cubicBezTo>
                <a:close/>
                <a:moveTo>
                  <a:pt x="54" y="191"/>
                </a:moveTo>
                <a:cubicBezTo>
                  <a:pt x="55" y="191"/>
                  <a:pt x="56" y="190"/>
                  <a:pt x="56" y="189"/>
                </a:cubicBezTo>
                <a:cubicBezTo>
                  <a:pt x="55" y="189"/>
                  <a:pt x="54" y="190"/>
                  <a:pt x="54" y="191"/>
                </a:cubicBezTo>
                <a:close/>
                <a:moveTo>
                  <a:pt x="76" y="210"/>
                </a:moveTo>
                <a:cubicBezTo>
                  <a:pt x="77" y="209"/>
                  <a:pt x="78" y="209"/>
                  <a:pt x="78" y="208"/>
                </a:cubicBezTo>
                <a:cubicBezTo>
                  <a:pt x="78" y="208"/>
                  <a:pt x="76" y="210"/>
                  <a:pt x="76" y="210"/>
                </a:cubicBezTo>
                <a:close/>
                <a:moveTo>
                  <a:pt x="75" y="208"/>
                </a:moveTo>
                <a:cubicBezTo>
                  <a:pt x="75" y="208"/>
                  <a:pt x="75" y="208"/>
                  <a:pt x="75" y="208"/>
                </a:cubicBezTo>
                <a:cubicBezTo>
                  <a:pt x="75" y="208"/>
                  <a:pt x="75" y="207"/>
                  <a:pt x="75" y="207"/>
                </a:cubicBezTo>
                <a:cubicBezTo>
                  <a:pt x="75" y="207"/>
                  <a:pt x="75" y="207"/>
                  <a:pt x="75" y="207"/>
                </a:cubicBezTo>
                <a:cubicBezTo>
                  <a:pt x="74" y="207"/>
                  <a:pt x="75" y="207"/>
                  <a:pt x="74" y="208"/>
                </a:cubicBezTo>
                <a:lnTo>
                  <a:pt x="75" y="208"/>
                </a:lnTo>
                <a:close/>
                <a:moveTo>
                  <a:pt x="74" y="206"/>
                </a:moveTo>
                <a:cubicBezTo>
                  <a:pt x="73" y="207"/>
                  <a:pt x="73" y="205"/>
                  <a:pt x="73" y="206"/>
                </a:cubicBezTo>
                <a:cubicBezTo>
                  <a:pt x="73" y="206"/>
                  <a:pt x="72" y="207"/>
                  <a:pt x="73" y="207"/>
                </a:cubicBezTo>
                <a:cubicBezTo>
                  <a:pt x="73" y="207"/>
                  <a:pt x="73" y="207"/>
                  <a:pt x="73" y="207"/>
                </a:cubicBezTo>
                <a:cubicBezTo>
                  <a:pt x="73" y="207"/>
                  <a:pt x="73" y="207"/>
                  <a:pt x="73" y="207"/>
                </a:cubicBezTo>
                <a:cubicBezTo>
                  <a:pt x="74" y="207"/>
                  <a:pt x="74" y="206"/>
                  <a:pt x="74" y="206"/>
                </a:cubicBezTo>
                <a:close/>
                <a:moveTo>
                  <a:pt x="50" y="189"/>
                </a:moveTo>
                <a:cubicBezTo>
                  <a:pt x="51" y="190"/>
                  <a:pt x="52" y="189"/>
                  <a:pt x="51" y="188"/>
                </a:cubicBezTo>
                <a:cubicBezTo>
                  <a:pt x="51" y="189"/>
                  <a:pt x="51" y="189"/>
                  <a:pt x="50" y="189"/>
                </a:cubicBezTo>
                <a:close/>
                <a:moveTo>
                  <a:pt x="53" y="192"/>
                </a:moveTo>
                <a:cubicBezTo>
                  <a:pt x="54" y="193"/>
                  <a:pt x="54" y="192"/>
                  <a:pt x="54" y="192"/>
                </a:cubicBezTo>
                <a:cubicBezTo>
                  <a:pt x="54" y="192"/>
                  <a:pt x="54" y="191"/>
                  <a:pt x="54" y="191"/>
                </a:cubicBezTo>
                <a:lnTo>
                  <a:pt x="53" y="192"/>
                </a:lnTo>
                <a:close/>
                <a:moveTo>
                  <a:pt x="73" y="209"/>
                </a:moveTo>
                <a:cubicBezTo>
                  <a:pt x="73" y="209"/>
                  <a:pt x="73" y="210"/>
                  <a:pt x="73" y="209"/>
                </a:cubicBezTo>
                <a:cubicBezTo>
                  <a:pt x="73" y="209"/>
                  <a:pt x="74" y="210"/>
                  <a:pt x="74" y="209"/>
                </a:cubicBezTo>
                <a:cubicBezTo>
                  <a:pt x="74" y="209"/>
                  <a:pt x="74" y="208"/>
                  <a:pt x="74" y="208"/>
                </a:cubicBezTo>
                <a:cubicBezTo>
                  <a:pt x="73" y="209"/>
                  <a:pt x="73" y="208"/>
                  <a:pt x="73" y="208"/>
                </a:cubicBezTo>
                <a:cubicBezTo>
                  <a:pt x="73" y="208"/>
                  <a:pt x="73" y="209"/>
                  <a:pt x="73" y="209"/>
                </a:cubicBezTo>
                <a:cubicBezTo>
                  <a:pt x="73" y="209"/>
                  <a:pt x="73" y="209"/>
                  <a:pt x="73" y="209"/>
                </a:cubicBezTo>
                <a:close/>
                <a:moveTo>
                  <a:pt x="49" y="190"/>
                </a:moveTo>
                <a:cubicBezTo>
                  <a:pt x="49" y="190"/>
                  <a:pt x="50" y="189"/>
                  <a:pt x="50" y="189"/>
                </a:cubicBezTo>
                <a:cubicBezTo>
                  <a:pt x="50" y="189"/>
                  <a:pt x="49" y="190"/>
                  <a:pt x="49" y="190"/>
                </a:cubicBezTo>
                <a:close/>
                <a:moveTo>
                  <a:pt x="52" y="194"/>
                </a:moveTo>
                <a:cubicBezTo>
                  <a:pt x="53" y="194"/>
                  <a:pt x="54" y="193"/>
                  <a:pt x="53" y="192"/>
                </a:cubicBezTo>
                <a:cubicBezTo>
                  <a:pt x="53" y="193"/>
                  <a:pt x="52" y="193"/>
                  <a:pt x="52" y="194"/>
                </a:cubicBezTo>
                <a:close/>
                <a:moveTo>
                  <a:pt x="66" y="205"/>
                </a:moveTo>
                <a:cubicBezTo>
                  <a:pt x="66" y="205"/>
                  <a:pt x="67" y="204"/>
                  <a:pt x="67" y="204"/>
                </a:cubicBezTo>
                <a:cubicBezTo>
                  <a:pt x="67" y="204"/>
                  <a:pt x="67" y="204"/>
                  <a:pt x="67" y="204"/>
                </a:cubicBezTo>
                <a:cubicBezTo>
                  <a:pt x="67" y="204"/>
                  <a:pt x="66" y="205"/>
                  <a:pt x="66" y="205"/>
                </a:cubicBezTo>
                <a:close/>
                <a:moveTo>
                  <a:pt x="58" y="198"/>
                </a:moveTo>
                <a:cubicBezTo>
                  <a:pt x="57" y="198"/>
                  <a:pt x="57" y="197"/>
                  <a:pt x="57" y="197"/>
                </a:cubicBezTo>
                <a:cubicBezTo>
                  <a:pt x="56" y="197"/>
                  <a:pt x="57" y="198"/>
                  <a:pt x="58" y="198"/>
                </a:cubicBezTo>
                <a:close/>
                <a:moveTo>
                  <a:pt x="50" y="197"/>
                </a:moveTo>
                <a:cubicBezTo>
                  <a:pt x="51" y="196"/>
                  <a:pt x="51" y="195"/>
                  <a:pt x="52" y="195"/>
                </a:cubicBezTo>
                <a:cubicBezTo>
                  <a:pt x="52" y="194"/>
                  <a:pt x="52" y="194"/>
                  <a:pt x="52" y="194"/>
                </a:cubicBezTo>
                <a:cubicBezTo>
                  <a:pt x="51" y="195"/>
                  <a:pt x="50" y="196"/>
                  <a:pt x="50" y="197"/>
                </a:cubicBezTo>
                <a:close/>
                <a:moveTo>
                  <a:pt x="79" y="218"/>
                </a:moveTo>
                <a:cubicBezTo>
                  <a:pt x="80" y="219"/>
                  <a:pt x="80" y="218"/>
                  <a:pt x="80" y="218"/>
                </a:cubicBezTo>
                <a:cubicBezTo>
                  <a:pt x="80" y="218"/>
                  <a:pt x="80" y="218"/>
                  <a:pt x="79" y="218"/>
                </a:cubicBezTo>
                <a:close/>
                <a:moveTo>
                  <a:pt x="45" y="192"/>
                </a:moveTo>
                <a:cubicBezTo>
                  <a:pt x="45" y="192"/>
                  <a:pt x="47" y="192"/>
                  <a:pt x="46" y="191"/>
                </a:cubicBezTo>
                <a:cubicBezTo>
                  <a:pt x="46" y="192"/>
                  <a:pt x="45" y="191"/>
                  <a:pt x="45" y="192"/>
                </a:cubicBezTo>
                <a:close/>
                <a:moveTo>
                  <a:pt x="42" y="196"/>
                </a:moveTo>
                <a:cubicBezTo>
                  <a:pt x="44" y="196"/>
                  <a:pt x="43" y="194"/>
                  <a:pt x="45" y="193"/>
                </a:cubicBezTo>
                <a:cubicBezTo>
                  <a:pt x="44" y="193"/>
                  <a:pt x="44" y="193"/>
                  <a:pt x="44" y="193"/>
                </a:cubicBezTo>
                <a:cubicBezTo>
                  <a:pt x="44" y="194"/>
                  <a:pt x="42" y="194"/>
                  <a:pt x="42" y="196"/>
                </a:cubicBezTo>
                <a:close/>
                <a:moveTo>
                  <a:pt x="49" y="199"/>
                </a:moveTo>
                <a:cubicBezTo>
                  <a:pt x="49" y="198"/>
                  <a:pt x="50" y="198"/>
                  <a:pt x="49" y="197"/>
                </a:cubicBezTo>
                <a:cubicBezTo>
                  <a:pt x="49" y="198"/>
                  <a:pt x="48" y="198"/>
                  <a:pt x="49" y="199"/>
                </a:cubicBezTo>
                <a:close/>
                <a:moveTo>
                  <a:pt x="67" y="214"/>
                </a:moveTo>
                <a:cubicBezTo>
                  <a:pt x="67" y="214"/>
                  <a:pt x="66" y="215"/>
                  <a:pt x="67" y="215"/>
                </a:cubicBezTo>
                <a:cubicBezTo>
                  <a:pt x="66" y="214"/>
                  <a:pt x="68" y="214"/>
                  <a:pt x="68" y="214"/>
                </a:cubicBezTo>
                <a:cubicBezTo>
                  <a:pt x="67" y="214"/>
                  <a:pt x="67" y="214"/>
                  <a:pt x="67" y="214"/>
                </a:cubicBezTo>
                <a:close/>
                <a:moveTo>
                  <a:pt x="72" y="224"/>
                </a:moveTo>
                <a:cubicBezTo>
                  <a:pt x="72" y="224"/>
                  <a:pt x="74" y="222"/>
                  <a:pt x="74" y="221"/>
                </a:cubicBezTo>
                <a:cubicBezTo>
                  <a:pt x="74" y="222"/>
                  <a:pt x="72" y="224"/>
                  <a:pt x="72" y="224"/>
                </a:cubicBezTo>
                <a:close/>
                <a:moveTo>
                  <a:pt x="59" y="212"/>
                </a:moveTo>
                <a:cubicBezTo>
                  <a:pt x="59" y="211"/>
                  <a:pt x="61" y="211"/>
                  <a:pt x="61" y="211"/>
                </a:cubicBezTo>
                <a:cubicBezTo>
                  <a:pt x="60" y="211"/>
                  <a:pt x="59" y="211"/>
                  <a:pt x="59" y="212"/>
                </a:cubicBezTo>
                <a:close/>
                <a:moveTo>
                  <a:pt x="71" y="219"/>
                </a:moveTo>
                <a:cubicBezTo>
                  <a:pt x="71" y="219"/>
                  <a:pt x="70" y="219"/>
                  <a:pt x="70" y="218"/>
                </a:cubicBezTo>
                <a:cubicBezTo>
                  <a:pt x="70" y="219"/>
                  <a:pt x="70" y="219"/>
                  <a:pt x="71" y="219"/>
                </a:cubicBezTo>
                <a:close/>
                <a:moveTo>
                  <a:pt x="41" y="197"/>
                </a:moveTo>
                <a:cubicBezTo>
                  <a:pt x="42" y="198"/>
                  <a:pt x="42" y="197"/>
                  <a:pt x="42" y="196"/>
                </a:cubicBezTo>
                <a:cubicBezTo>
                  <a:pt x="42" y="196"/>
                  <a:pt x="42" y="196"/>
                  <a:pt x="41" y="197"/>
                </a:cubicBezTo>
                <a:close/>
                <a:moveTo>
                  <a:pt x="57" y="214"/>
                </a:moveTo>
                <a:cubicBezTo>
                  <a:pt x="57" y="214"/>
                  <a:pt x="57" y="214"/>
                  <a:pt x="57" y="215"/>
                </a:cubicBezTo>
                <a:cubicBezTo>
                  <a:pt x="58" y="214"/>
                  <a:pt x="58" y="214"/>
                  <a:pt x="58" y="213"/>
                </a:cubicBezTo>
                <a:cubicBezTo>
                  <a:pt x="58" y="214"/>
                  <a:pt x="58" y="214"/>
                  <a:pt x="57" y="214"/>
                </a:cubicBezTo>
                <a:close/>
                <a:moveTo>
                  <a:pt x="62" y="219"/>
                </a:moveTo>
                <a:cubicBezTo>
                  <a:pt x="62" y="218"/>
                  <a:pt x="62" y="218"/>
                  <a:pt x="62" y="218"/>
                </a:cubicBezTo>
                <a:cubicBezTo>
                  <a:pt x="61" y="218"/>
                  <a:pt x="61" y="218"/>
                  <a:pt x="62" y="219"/>
                </a:cubicBezTo>
                <a:close/>
                <a:moveTo>
                  <a:pt x="62" y="219"/>
                </a:moveTo>
                <a:cubicBezTo>
                  <a:pt x="62" y="220"/>
                  <a:pt x="63" y="220"/>
                  <a:pt x="63" y="220"/>
                </a:cubicBezTo>
                <a:cubicBezTo>
                  <a:pt x="63" y="220"/>
                  <a:pt x="62" y="219"/>
                  <a:pt x="62" y="219"/>
                </a:cubicBezTo>
                <a:close/>
                <a:moveTo>
                  <a:pt x="43" y="206"/>
                </a:moveTo>
                <a:cubicBezTo>
                  <a:pt x="43" y="205"/>
                  <a:pt x="44" y="204"/>
                  <a:pt x="43" y="204"/>
                </a:cubicBezTo>
                <a:cubicBezTo>
                  <a:pt x="42" y="205"/>
                  <a:pt x="42" y="205"/>
                  <a:pt x="43" y="206"/>
                </a:cubicBezTo>
                <a:close/>
                <a:moveTo>
                  <a:pt x="59" y="218"/>
                </a:moveTo>
                <a:cubicBezTo>
                  <a:pt x="60" y="219"/>
                  <a:pt x="60" y="218"/>
                  <a:pt x="60" y="217"/>
                </a:cubicBezTo>
                <a:cubicBezTo>
                  <a:pt x="60" y="217"/>
                  <a:pt x="59" y="218"/>
                  <a:pt x="59" y="218"/>
                </a:cubicBezTo>
                <a:close/>
                <a:moveTo>
                  <a:pt x="57" y="218"/>
                </a:moveTo>
                <a:cubicBezTo>
                  <a:pt x="57" y="217"/>
                  <a:pt x="58" y="217"/>
                  <a:pt x="58" y="216"/>
                </a:cubicBezTo>
                <a:cubicBezTo>
                  <a:pt x="58" y="216"/>
                  <a:pt x="57" y="217"/>
                  <a:pt x="57" y="218"/>
                </a:cubicBezTo>
                <a:close/>
                <a:moveTo>
                  <a:pt x="64" y="226"/>
                </a:moveTo>
                <a:cubicBezTo>
                  <a:pt x="65" y="225"/>
                  <a:pt x="66" y="225"/>
                  <a:pt x="66" y="224"/>
                </a:cubicBezTo>
                <a:cubicBezTo>
                  <a:pt x="66" y="224"/>
                  <a:pt x="66" y="224"/>
                  <a:pt x="66" y="223"/>
                </a:cubicBezTo>
                <a:cubicBezTo>
                  <a:pt x="65" y="224"/>
                  <a:pt x="64" y="225"/>
                  <a:pt x="64" y="226"/>
                </a:cubicBezTo>
                <a:close/>
                <a:moveTo>
                  <a:pt x="49" y="214"/>
                </a:moveTo>
                <a:cubicBezTo>
                  <a:pt x="50" y="214"/>
                  <a:pt x="51" y="213"/>
                  <a:pt x="51" y="212"/>
                </a:cubicBezTo>
                <a:cubicBezTo>
                  <a:pt x="50" y="213"/>
                  <a:pt x="49" y="213"/>
                  <a:pt x="49" y="214"/>
                </a:cubicBezTo>
                <a:close/>
                <a:moveTo>
                  <a:pt x="57" y="221"/>
                </a:moveTo>
                <a:cubicBezTo>
                  <a:pt x="58" y="220"/>
                  <a:pt x="59" y="220"/>
                  <a:pt x="59" y="219"/>
                </a:cubicBezTo>
                <a:cubicBezTo>
                  <a:pt x="58" y="219"/>
                  <a:pt x="56" y="220"/>
                  <a:pt x="57" y="221"/>
                </a:cubicBezTo>
                <a:close/>
                <a:moveTo>
                  <a:pt x="41" y="208"/>
                </a:moveTo>
                <a:cubicBezTo>
                  <a:pt x="41" y="208"/>
                  <a:pt x="41" y="207"/>
                  <a:pt x="41" y="207"/>
                </a:cubicBezTo>
                <a:cubicBezTo>
                  <a:pt x="41" y="207"/>
                  <a:pt x="40" y="208"/>
                  <a:pt x="41" y="208"/>
                </a:cubicBezTo>
                <a:close/>
                <a:moveTo>
                  <a:pt x="62" y="226"/>
                </a:moveTo>
                <a:cubicBezTo>
                  <a:pt x="62" y="225"/>
                  <a:pt x="63" y="225"/>
                  <a:pt x="62" y="224"/>
                </a:cubicBezTo>
                <a:cubicBezTo>
                  <a:pt x="62" y="225"/>
                  <a:pt x="61" y="225"/>
                  <a:pt x="62" y="226"/>
                </a:cubicBezTo>
                <a:close/>
                <a:moveTo>
                  <a:pt x="53" y="219"/>
                </a:moveTo>
                <a:cubicBezTo>
                  <a:pt x="54" y="219"/>
                  <a:pt x="54" y="220"/>
                  <a:pt x="55" y="219"/>
                </a:cubicBezTo>
                <a:cubicBezTo>
                  <a:pt x="54" y="219"/>
                  <a:pt x="54" y="218"/>
                  <a:pt x="53" y="219"/>
                </a:cubicBezTo>
                <a:close/>
                <a:moveTo>
                  <a:pt x="68" y="232"/>
                </a:moveTo>
                <a:cubicBezTo>
                  <a:pt x="69" y="233"/>
                  <a:pt x="70" y="231"/>
                  <a:pt x="69" y="231"/>
                </a:cubicBezTo>
                <a:cubicBezTo>
                  <a:pt x="69" y="231"/>
                  <a:pt x="69" y="232"/>
                  <a:pt x="68" y="232"/>
                </a:cubicBezTo>
                <a:close/>
                <a:moveTo>
                  <a:pt x="55" y="224"/>
                </a:moveTo>
                <a:cubicBezTo>
                  <a:pt x="56" y="223"/>
                  <a:pt x="57" y="222"/>
                  <a:pt x="57" y="221"/>
                </a:cubicBezTo>
                <a:cubicBezTo>
                  <a:pt x="56" y="222"/>
                  <a:pt x="56" y="223"/>
                  <a:pt x="55" y="224"/>
                </a:cubicBezTo>
                <a:close/>
                <a:moveTo>
                  <a:pt x="62" y="228"/>
                </a:moveTo>
                <a:cubicBezTo>
                  <a:pt x="63" y="228"/>
                  <a:pt x="63" y="228"/>
                  <a:pt x="64" y="228"/>
                </a:cubicBezTo>
                <a:cubicBezTo>
                  <a:pt x="63" y="227"/>
                  <a:pt x="64" y="227"/>
                  <a:pt x="63" y="226"/>
                </a:cubicBezTo>
                <a:cubicBezTo>
                  <a:pt x="63" y="227"/>
                  <a:pt x="62" y="228"/>
                  <a:pt x="62" y="228"/>
                </a:cubicBezTo>
                <a:close/>
                <a:moveTo>
                  <a:pt x="53" y="220"/>
                </a:moveTo>
                <a:cubicBezTo>
                  <a:pt x="53" y="220"/>
                  <a:pt x="54" y="219"/>
                  <a:pt x="53" y="219"/>
                </a:cubicBezTo>
                <a:cubicBezTo>
                  <a:pt x="52" y="221"/>
                  <a:pt x="51" y="222"/>
                  <a:pt x="53" y="220"/>
                </a:cubicBezTo>
                <a:close/>
                <a:moveTo>
                  <a:pt x="47" y="216"/>
                </a:moveTo>
                <a:cubicBezTo>
                  <a:pt x="47" y="217"/>
                  <a:pt x="46" y="217"/>
                  <a:pt x="47" y="218"/>
                </a:cubicBezTo>
                <a:cubicBezTo>
                  <a:pt x="47" y="217"/>
                  <a:pt x="47" y="217"/>
                  <a:pt x="48" y="217"/>
                </a:cubicBezTo>
                <a:cubicBezTo>
                  <a:pt x="48" y="216"/>
                  <a:pt x="48" y="216"/>
                  <a:pt x="47" y="216"/>
                </a:cubicBezTo>
                <a:close/>
                <a:moveTo>
                  <a:pt x="59" y="227"/>
                </a:moveTo>
                <a:cubicBezTo>
                  <a:pt x="59" y="227"/>
                  <a:pt x="59" y="227"/>
                  <a:pt x="59" y="228"/>
                </a:cubicBezTo>
                <a:cubicBezTo>
                  <a:pt x="59" y="227"/>
                  <a:pt x="60" y="227"/>
                  <a:pt x="60" y="226"/>
                </a:cubicBezTo>
                <a:cubicBezTo>
                  <a:pt x="60" y="227"/>
                  <a:pt x="59" y="226"/>
                  <a:pt x="59" y="227"/>
                </a:cubicBezTo>
                <a:close/>
                <a:moveTo>
                  <a:pt x="57" y="227"/>
                </a:moveTo>
                <a:cubicBezTo>
                  <a:pt x="57" y="227"/>
                  <a:pt x="59" y="226"/>
                  <a:pt x="58" y="226"/>
                </a:cubicBezTo>
                <a:cubicBezTo>
                  <a:pt x="58" y="226"/>
                  <a:pt x="57" y="226"/>
                  <a:pt x="57" y="227"/>
                </a:cubicBezTo>
                <a:close/>
                <a:moveTo>
                  <a:pt x="51" y="223"/>
                </a:moveTo>
                <a:cubicBezTo>
                  <a:pt x="51" y="222"/>
                  <a:pt x="52" y="222"/>
                  <a:pt x="52" y="221"/>
                </a:cubicBezTo>
                <a:cubicBezTo>
                  <a:pt x="51" y="222"/>
                  <a:pt x="51" y="222"/>
                  <a:pt x="51" y="223"/>
                </a:cubicBezTo>
                <a:close/>
                <a:moveTo>
                  <a:pt x="33" y="211"/>
                </a:moveTo>
                <a:cubicBezTo>
                  <a:pt x="34" y="212"/>
                  <a:pt x="35" y="210"/>
                  <a:pt x="35" y="209"/>
                </a:cubicBezTo>
                <a:cubicBezTo>
                  <a:pt x="34" y="210"/>
                  <a:pt x="34" y="211"/>
                  <a:pt x="33" y="211"/>
                </a:cubicBezTo>
                <a:close/>
                <a:moveTo>
                  <a:pt x="40" y="214"/>
                </a:moveTo>
                <a:cubicBezTo>
                  <a:pt x="40" y="214"/>
                  <a:pt x="41" y="214"/>
                  <a:pt x="40" y="213"/>
                </a:cubicBezTo>
                <a:cubicBezTo>
                  <a:pt x="40" y="213"/>
                  <a:pt x="39" y="214"/>
                  <a:pt x="40" y="214"/>
                </a:cubicBezTo>
                <a:close/>
                <a:moveTo>
                  <a:pt x="35" y="215"/>
                </a:moveTo>
                <a:cubicBezTo>
                  <a:pt x="36" y="215"/>
                  <a:pt x="37" y="214"/>
                  <a:pt x="37" y="213"/>
                </a:cubicBezTo>
                <a:cubicBezTo>
                  <a:pt x="36" y="214"/>
                  <a:pt x="35" y="215"/>
                  <a:pt x="35" y="215"/>
                </a:cubicBezTo>
                <a:close/>
                <a:moveTo>
                  <a:pt x="48" y="223"/>
                </a:moveTo>
                <a:cubicBezTo>
                  <a:pt x="49" y="223"/>
                  <a:pt x="49" y="222"/>
                  <a:pt x="48" y="222"/>
                </a:cubicBezTo>
                <a:cubicBezTo>
                  <a:pt x="48" y="222"/>
                  <a:pt x="48" y="223"/>
                  <a:pt x="48" y="223"/>
                </a:cubicBezTo>
                <a:close/>
                <a:moveTo>
                  <a:pt x="38" y="217"/>
                </a:moveTo>
                <a:cubicBezTo>
                  <a:pt x="38" y="217"/>
                  <a:pt x="39" y="216"/>
                  <a:pt x="39" y="215"/>
                </a:cubicBezTo>
                <a:lnTo>
                  <a:pt x="38" y="217"/>
                </a:lnTo>
                <a:close/>
                <a:moveTo>
                  <a:pt x="43" y="223"/>
                </a:moveTo>
                <a:cubicBezTo>
                  <a:pt x="43" y="223"/>
                  <a:pt x="45" y="222"/>
                  <a:pt x="44" y="221"/>
                </a:cubicBezTo>
                <a:cubicBezTo>
                  <a:pt x="44" y="222"/>
                  <a:pt x="42" y="223"/>
                  <a:pt x="43" y="223"/>
                </a:cubicBezTo>
                <a:close/>
                <a:moveTo>
                  <a:pt x="62" y="237"/>
                </a:moveTo>
                <a:cubicBezTo>
                  <a:pt x="62" y="237"/>
                  <a:pt x="63" y="236"/>
                  <a:pt x="62" y="235"/>
                </a:cubicBezTo>
                <a:cubicBezTo>
                  <a:pt x="62" y="236"/>
                  <a:pt x="61" y="237"/>
                  <a:pt x="62" y="237"/>
                </a:cubicBezTo>
                <a:close/>
                <a:moveTo>
                  <a:pt x="30" y="213"/>
                </a:moveTo>
                <a:cubicBezTo>
                  <a:pt x="30" y="212"/>
                  <a:pt x="31" y="212"/>
                  <a:pt x="30" y="211"/>
                </a:cubicBezTo>
                <a:cubicBezTo>
                  <a:pt x="30" y="212"/>
                  <a:pt x="29" y="212"/>
                  <a:pt x="30" y="213"/>
                </a:cubicBezTo>
                <a:close/>
                <a:moveTo>
                  <a:pt x="49" y="228"/>
                </a:moveTo>
                <a:cubicBezTo>
                  <a:pt x="50" y="229"/>
                  <a:pt x="50" y="227"/>
                  <a:pt x="50" y="228"/>
                </a:cubicBezTo>
                <a:cubicBezTo>
                  <a:pt x="51" y="227"/>
                  <a:pt x="51" y="227"/>
                  <a:pt x="51" y="227"/>
                </a:cubicBezTo>
                <a:cubicBezTo>
                  <a:pt x="51" y="227"/>
                  <a:pt x="51" y="227"/>
                  <a:pt x="51" y="227"/>
                </a:cubicBezTo>
                <a:cubicBezTo>
                  <a:pt x="50" y="228"/>
                  <a:pt x="49" y="227"/>
                  <a:pt x="49" y="228"/>
                </a:cubicBezTo>
                <a:close/>
                <a:moveTo>
                  <a:pt x="44" y="225"/>
                </a:moveTo>
                <a:cubicBezTo>
                  <a:pt x="44" y="224"/>
                  <a:pt x="45" y="224"/>
                  <a:pt x="44" y="223"/>
                </a:cubicBezTo>
                <a:cubicBezTo>
                  <a:pt x="44" y="224"/>
                  <a:pt x="44" y="224"/>
                  <a:pt x="44" y="225"/>
                </a:cubicBezTo>
                <a:close/>
                <a:moveTo>
                  <a:pt x="64" y="238"/>
                </a:moveTo>
                <a:cubicBezTo>
                  <a:pt x="63" y="238"/>
                  <a:pt x="63" y="239"/>
                  <a:pt x="63" y="239"/>
                </a:cubicBezTo>
                <a:cubicBezTo>
                  <a:pt x="64" y="239"/>
                  <a:pt x="64" y="239"/>
                  <a:pt x="64" y="238"/>
                </a:cubicBezTo>
                <a:close/>
                <a:moveTo>
                  <a:pt x="29" y="217"/>
                </a:moveTo>
                <a:cubicBezTo>
                  <a:pt x="30" y="217"/>
                  <a:pt x="30" y="216"/>
                  <a:pt x="30" y="215"/>
                </a:cubicBezTo>
                <a:cubicBezTo>
                  <a:pt x="30" y="216"/>
                  <a:pt x="29" y="216"/>
                  <a:pt x="29" y="217"/>
                </a:cubicBezTo>
                <a:close/>
                <a:moveTo>
                  <a:pt x="55" y="237"/>
                </a:moveTo>
                <a:cubicBezTo>
                  <a:pt x="55" y="236"/>
                  <a:pt x="56" y="236"/>
                  <a:pt x="56" y="235"/>
                </a:cubicBezTo>
                <a:cubicBezTo>
                  <a:pt x="55" y="235"/>
                  <a:pt x="55" y="236"/>
                  <a:pt x="55" y="237"/>
                </a:cubicBezTo>
                <a:close/>
                <a:moveTo>
                  <a:pt x="47" y="231"/>
                </a:moveTo>
                <a:cubicBezTo>
                  <a:pt x="47" y="232"/>
                  <a:pt x="48" y="230"/>
                  <a:pt x="48" y="230"/>
                </a:cubicBezTo>
                <a:cubicBezTo>
                  <a:pt x="47" y="230"/>
                  <a:pt x="47" y="230"/>
                  <a:pt x="47" y="231"/>
                </a:cubicBezTo>
                <a:close/>
                <a:moveTo>
                  <a:pt x="61" y="240"/>
                </a:moveTo>
                <a:cubicBezTo>
                  <a:pt x="62" y="240"/>
                  <a:pt x="61" y="240"/>
                  <a:pt x="61" y="239"/>
                </a:cubicBezTo>
                <a:cubicBezTo>
                  <a:pt x="61" y="240"/>
                  <a:pt x="61" y="240"/>
                  <a:pt x="61" y="240"/>
                </a:cubicBezTo>
                <a:close/>
                <a:moveTo>
                  <a:pt x="34" y="223"/>
                </a:moveTo>
                <a:cubicBezTo>
                  <a:pt x="34" y="222"/>
                  <a:pt x="35" y="222"/>
                  <a:pt x="35" y="221"/>
                </a:cubicBezTo>
                <a:cubicBezTo>
                  <a:pt x="34" y="221"/>
                  <a:pt x="33" y="222"/>
                  <a:pt x="34" y="223"/>
                </a:cubicBezTo>
                <a:close/>
                <a:moveTo>
                  <a:pt x="26" y="217"/>
                </a:moveTo>
                <a:cubicBezTo>
                  <a:pt x="26" y="217"/>
                  <a:pt x="27" y="217"/>
                  <a:pt x="26" y="216"/>
                </a:cubicBezTo>
                <a:cubicBezTo>
                  <a:pt x="26" y="217"/>
                  <a:pt x="26" y="217"/>
                  <a:pt x="26" y="217"/>
                </a:cubicBezTo>
                <a:close/>
                <a:moveTo>
                  <a:pt x="32" y="222"/>
                </a:moveTo>
                <a:cubicBezTo>
                  <a:pt x="33" y="222"/>
                  <a:pt x="33" y="222"/>
                  <a:pt x="33" y="221"/>
                </a:cubicBezTo>
                <a:cubicBezTo>
                  <a:pt x="32" y="221"/>
                  <a:pt x="32" y="222"/>
                  <a:pt x="32" y="222"/>
                </a:cubicBezTo>
                <a:close/>
                <a:moveTo>
                  <a:pt x="27" y="218"/>
                </a:moveTo>
                <a:cubicBezTo>
                  <a:pt x="27" y="219"/>
                  <a:pt x="26" y="220"/>
                  <a:pt x="27" y="221"/>
                </a:cubicBezTo>
                <a:cubicBezTo>
                  <a:pt x="27" y="220"/>
                  <a:pt x="27" y="220"/>
                  <a:pt x="28" y="219"/>
                </a:cubicBezTo>
                <a:cubicBezTo>
                  <a:pt x="28" y="219"/>
                  <a:pt x="28" y="218"/>
                  <a:pt x="27" y="218"/>
                </a:cubicBezTo>
                <a:close/>
                <a:moveTo>
                  <a:pt x="32" y="225"/>
                </a:moveTo>
                <a:cubicBezTo>
                  <a:pt x="33" y="224"/>
                  <a:pt x="33" y="224"/>
                  <a:pt x="34" y="223"/>
                </a:cubicBezTo>
                <a:cubicBezTo>
                  <a:pt x="33" y="223"/>
                  <a:pt x="33" y="223"/>
                  <a:pt x="33" y="223"/>
                </a:cubicBezTo>
                <a:cubicBezTo>
                  <a:pt x="32" y="223"/>
                  <a:pt x="32" y="224"/>
                  <a:pt x="32" y="225"/>
                </a:cubicBezTo>
                <a:close/>
                <a:moveTo>
                  <a:pt x="23" y="221"/>
                </a:moveTo>
                <a:cubicBezTo>
                  <a:pt x="24" y="220"/>
                  <a:pt x="25" y="219"/>
                  <a:pt x="26" y="217"/>
                </a:cubicBezTo>
                <a:cubicBezTo>
                  <a:pt x="25" y="219"/>
                  <a:pt x="24" y="220"/>
                  <a:pt x="23" y="221"/>
                </a:cubicBezTo>
                <a:close/>
                <a:moveTo>
                  <a:pt x="57" y="242"/>
                </a:moveTo>
                <a:cubicBezTo>
                  <a:pt x="58" y="243"/>
                  <a:pt x="58" y="243"/>
                  <a:pt x="58" y="243"/>
                </a:cubicBezTo>
                <a:cubicBezTo>
                  <a:pt x="59" y="243"/>
                  <a:pt x="58" y="242"/>
                  <a:pt x="58" y="241"/>
                </a:cubicBezTo>
                <a:lnTo>
                  <a:pt x="57" y="242"/>
                </a:lnTo>
                <a:close/>
                <a:moveTo>
                  <a:pt x="25" y="220"/>
                </a:moveTo>
                <a:cubicBezTo>
                  <a:pt x="26" y="220"/>
                  <a:pt x="26" y="219"/>
                  <a:pt x="26" y="218"/>
                </a:cubicBezTo>
                <a:cubicBezTo>
                  <a:pt x="26" y="218"/>
                  <a:pt x="25" y="219"/>
                  <a:pt x="25" y="220"/>
                </a:cubicBezTo>
                <a:close/>
                <a:moveTo>
                  <a:pt x="44" y="234"/>
                </a:moveTo>
                <a:cubicBezTo>
                  <a:pt x="44" y="234"/>
                  <a:pt x="45" y="233"/>
                  <a:pt x="45" y="233"/>
                </a:cubicBezTo>
                <a:cubicBezTo>
                  <a:pt x="44" y="233"/>
                  <a:pt x="43" y="233"/>
                  <a:pt x="44" y="234"/>
                </a:cubicBezTo>
                <a:close/>
                <a:moveTo>
                  <a:pt x="49" y="243"/>
                </a:moveTo>
                <a:cubicBezTo>
                  <a:pt x="50" y="242"/>
                  <a:pt x="52" y="240"/>
                  <a:pt x="52" y="239"/>
                </a:cubicBezTo>
                <a:cubicBezTo>
                  <a:pt x="51" y="241"/>
                  <a:pt x="49" y="241"/>
                  <a:pt x="49" y="243"/>
                </a:cubicBezTo>
                <a:close/>
                <a:moveTo>
                  <a:pt x="31" y="225"/>
                </a:moveTo>
                <a:cubicBezTo>
                  <a:pt x="32" y="225"/>
                  <a:pt x="31" y="226"/>
                  <a:pt x="31" y="226"/>
                </a:cubicBezTo>
                <a:cubicBezTo>
                  <a:pt x="32" y="226"/>
                  <a:pt x="32" y="226"/>
                  <a:pt x="32" y="225"/>
                </a:cubicBezTo>
                <a:cubicBezTo>
                  <a:pt x="32" y="225"/>
                  <a:pt x="32" y="225"/>
                  <a:pt x="31" y="225"/>
                </a:cubicBezTo>
                <a:close/>
                <a:moveTo>
                  <a:pt x="42" y="242"/>
                </a:moveTo>
                <a:cubicBezTo>
                  <a:pt x="43" y="241"/>
                  <a:pt x="45" y="239"/>
                  <a:pt x="46" y="236"/>
                </a:cubicBezTo>
                <a:cubicBezTo>
                  <a:pt x="46" y="237"/>
                  <a:pt x="46" y="238"/>
                  <a:pt x="47" y="237"/>
                </a:cubicBezTo>
                <a:cubicBezTo>
                  <a:pt x="47" y="236"/>
                  <a:pt x="46" y="236"/>
                  <a:pt x="46" y="235"/>
                </a:cubicBezTo>
                <a:cubicBezTo>
                  <a:pt x="45" y="238"/>
                  <a:pt x="42" y="240"/>
                  <a:pt x="42" y="242"/>
                </a:cubicBezTo>
                <a:close/>
                <a:moveTo>
                  <a:pt x="23" y="220"/>
                </a:moveTo>
                <a:cubicBezTo>
                  <a:pt x="23" y="220"/>
                  <a:pt x="22" y="220"/>
                  <a:pt x="23" y="219"/>
                </a:cubicBezTo>
                <a:cubicBezTo>
                  <a:pt x="22" y="219"/>
                  <a:pt x="22" y="219"/>
                  <a:pt x="22" y="219"/>
                </a:cubicBezTo>
                <a:cubicBezTo>
                  <a:pt x="22" y="219"/>
                  <a:pt x="22" y="221"/>
                  <a:pt x="23" y="220"/>
                </a:cubicBezTo>
                <a:close/>
                <a:moveTo>
                  <a:pt x="30" y="227"/>
                </a:moveTo>
                <a:cubicBezTo>
                  <a:pt x="30" y="227"/>
                  <a:pt x="30" y="227"/>
                  <a:pt x="31" y="228"/>
                </a:cubicBezTo>
                <a:cubicBezTo>
                  <a:pt x="31" y="227"/>
                  <a:pt x="31" y="227"/>
                  <a:pt x="31" y="227"/>
                </a:cubicBezTo>
                <a:cubicBezTo>
                  <a:pt x="31" y="226"/>
                  <a:pt x="32" y="227"/>
                  <a:pt x="31" y="226"/>
                </a:cubicBezTo>
                <a:cubicBezTo>
                  <a:pt x="31" y="226"/>
                  <a:pt x="31" y="226"/>
                  <a:pt x="30" y="227"/>
                </a:cubicBezTo>
                <a:close/>
                <a:moveTo>
                  <a:pt x="31" y="230"/>
                </a:moveTo>
                <a:cubicBezTo>
                  <a:pt x="32" y="229"/>
                  <a:pt x="33" y="228"/>
                  <a:pt x="33" y="228"/>
                </a:cubicBezTo>
                <a:cubicBezTo>
                  <a:pt x="32" y="228"/>
                  <a:pt x="31" y="229"/>
                  <a:pt x="31" y="230"/>
                </a:cubicBezTo>
                <a:close/>
                <a:moveTo>
                  <a:pt x="57" y="246"/>
                </a:moveTo>
                <a:cubicBezTo>
                  <a:pt x="57" y="246"/>
                  <a:pt x="57" y="246"/>
                  <a:pt x="58" y="246"/>
                </a:cubicBezTo>
                <a:cubicBezTo>
                  <a:pt x="57" y="246"/>
                  <a:pt x="57" y="246"/>
                  <a:pt x="57" y="246"/>
                </a:cubicBezTo>
                <a:close/>
                <a:moveTo>
                  <a:pt x="21" y="224"/>
                </a:moveTo>
                <a:cubicBezTo>
                  <a:pt x="22" y="224"/>
                  <a:pt x="22" y="223"/>
                  <a:pt x="22" y="223"/>
                </a:cubicBezTo>
                <a:cubicBezTo>
                  <a:pt x="22" y="223"/>
                  <a:pt x="21" y="224"/>
                  <a:pt x="21" y="224"/>
                </a:cubicBezTo>
                <a:close/>
                <a:moveTo>
                  <a:pt x="52" y="249"/>
                </a:moveTo>
                <a:cubicBezTo>
                  <a:pt x="52" y="249"/>
                  <a:pt x="52" y="249"/>
                  <a:pt x="51" y="249"/>
                </a:cubicBezTo>
                <a:cubicBezTo>
                  <a:pt x="52" y="250"/>
                  <a:pt x="52" y="249"/>
                  <a:pt x="52" y="250"/>
                </a:cubicBezTo>
                <a:cubicBezTo>
                  <a:pt x="53" y="248"/>
                  <a:pt x="53" y="248"/>
                  <a:pt x="54" y="247"/>
                </a:cubicBezTo>
                <a:cubicBezTo>
                  <a:pt x="53" y="247"/>
                  <a:pt x="52" y="248"/>
                  <a:pt x="52" y="249"/>
                </a:cubicBezTo>
                <a:close/>
                <a:moveTo>
                  <a:pt x="29" y="230"/>
                </a:moveTo>
                <a:cubicBezTo>
                  <a:pt x="29" y="230"/>
                  <a:pt x="29" y="230"/>
                  <a:pt x="29" y="230"/>
                </a:cubicBezTo>
                <a:cubicBezTo>
                  <a:pt x="29" y="229"/>
                  <a:pt x="28" y="230"/>
                  <a:pt x="29" y="230"/>
                </a:cubicBezTo>
                <a:close/>
                <a:moveTo>
                  <a:pt x="54" y="249"/>
                </a:moveTo>
                <a:cubicBezTo>
                  <a:pt x="55" y="250"/>
                  <a:pt x="54" y="251"/>
                  <a:pt x="55" y="250"/>
                </a:cubicBezTo>
                <a:cubicBezTo>
                  <a:pt x="56" y="251"/>
                  <a:pt x="55" y="250"/>
                  <a:pt x="55" y="251"/>
                </a:cubicBezTo>
                <a:cubicBezTo>
                  <a:pt x="56" y="251"/>
                  <a:pt x="56" y="250"/>
                  <a:pt x="56" y="250"/>
                </a:cubicBezTo>
                <a:cubicBezTo>
                  <a:pt x="55" y="249"/>
                  <a:pt x="55" y="249"/>
                  <a:pt x="54" y="249"/>
                </a:cubicBezTo>
                <a:close/>
                <a:moveTo>
                  <a:pt x="47" y="245"/>
                </a:moveTo>
                <a:cubicBezTo>
                  <a:pt x="47" y="246"/>
                  <a:pt x="46" y="246"/>
                  <a:pt x="47" y="246"/>
                </a:cubicBezTo>
                <a:cubicBezTo>
                  <a:pt x="48" y="245"/>
                  <a:pt x="48" y="245"/>
                  <a:pt x="48" y="245"/>
                </a:cubicBezTo>
                <a:cubicBezTo>
                  <a:pt x="48" y="245"/>
                  <a:pt x="47" y="245"/>
                  <a:pt x="47" y="245"/>
                </a:cubicBezTo>
                <a:close/>
                <a:moveTo>
                  <a:pt x="28" y="231"/>
                </a:moveTo>
                <a:cubicBezTo>
                  <a:pt x="28" y="232"/>
                  <a:pt x="27" y="232"/>
                  <a:pt x="27" y="233"/>
                </a:cubicBezTo>
                <a:cubicBezTo>
                  <a:pt x="28" y="232"/>
                  <a:pt x="28" y="231"/>
                  <a:pt x="28" y="231"/>
                </a:cubicBezTo>
                <a:cubicBezTo>
                  <a:pt x="28" y="231"/>
                  <a:pt x="28" y="230"/>
                  <a:pt x="28" y="231"/>
                </a:cubicBezTo>
                <a:close/>
                <a:moveTo>
                  <a:pt x="28" y="235"/>
                </a:moveTo>
                <a:cubicBezTo>
                  <a:pt x="29" y="234"/>
                  <a:pt x="30" y="233"/>
                  <a:pt x="29" y="232"/>
                </a:cubicBezTo>
                <a:cubicBezTo>
                  <a:pt x="29" y="233"/>
                  <a:pt x="29" y="234"/>
                  <a:pt x="28" y="235"/>
                </a:cubicBezTo>
                <a:close/>
                <a:moveTo>
                  <a:pt x="48" y="247"/>
                </a:moveTo>
                <a:cubicBezTo>
                  <a:pt x="48" y="248"/>
                  <a:pt x="49" y="248"/>
                  <a:pt x="49" y="248"/>
                </a:cubicBezTo>
                <a:cubicBezTo>
                  <a:pt x="49" y="248"/>
                  <a:pt x="49" y="248"/>
                  <a:pt x="49" y="248"/>
                </a:cubicBezTo>
                <a:cubicBezTo>
                  <a:pt x="49" y="248"/>
                  <a:pt x="49" y="247"/>
                  <a:pt x="48" y="247"/>
                </a:cubicBezTo>
                <a:close/>
                <a:moveTo>
                  <a:pt x="17" y="226"/>
                </a:moveTo>
                <a:cubicBezTo>
                  <a:pt x="17" y="226"/>
                  <a:pt x="17" y="227"/>
                  <a:pt x="17" y="227"/>
                </a:cubicBezTo>
                <a:cubicBezTo>
                  <a:pt x="17" y="226"/>
                  <a:pt x="18" y="227"/>
                  <a:pt x="18" y="227"/>
                </a:cubicBezTo>
                <a:cubicBezTo>
                  <a:pt x="18" y="226"/>
                  <a:pt x="17" y="226"/>
                  <a:pt x="17" y="225"/>
                </a:cubicBezTo>
                <a:lnTo>
                  <a:pt x="17" y="226"/>
                </a:lnTo>
                <a:close/>
                <a:moveTo>
                  <a:pt x="41" y="244"/>
                </a:moveTo>
                <a:cubicBezTo>
                  <a:pt x="41" y="244"/>
                  <a:pt x="42" y="243"/>
                  <a:pt x="41" y="243"/>
                </a:cubicBezTo>
                <a:cubicBezTo>
                  <a:pt x="40" y="245"/>
                  <a:pt x="39" y="245"/>
                  <a:pt x="41" y="244"/>
                </a:cubicBezTo>
                <a:close/>
                <a:moveTo>
                  <a:pt x="50" y="252"/>
                </a:moveTo>
                <a:cubicBezTo>
                  <a:pt x="50" y="251"/>
                  <a:pt x="51" y="252"/>
                  <a:pt x="51" y="252"/>
                </a:cubicBezTo>
                <a:cubicBezTo>
                  <a:pt x="50" y="252"/>
                  <a:pt x="51" y="251"/>
                  <a:pt x="51" y="250"/>
                </a:cubicBezTo>
                <a:cubicBezTo>
                  <a:pt x="51" y="252"/>
                  <a:pt x="49" y="251"/>
                  <a:pt x="50" y="252"/>
                </a:cubicBezTo>
                <a:close/>
                <a:moveTo>
                  <a:pt x="42" y="245"/>
                </a:moveTo>
                <a:cubicBezTo>
                  <a:pt x="42" y="246"/>
                  <a:pt x="42" y="246"/>
                  <a:pt x="43" y="246"/>
                </a:cubicBezTo>
                <a:cubicBezTo>
                  <a:pt x="43" y="245"/>
                  <a:pt x="42" y="245"/>
                  <a:pt x="42" y="245"/>
                </a:cubicBezTo>
                <a:close/>
                <a:moveTo>
                  <a:pt x="53" y="255"/>
                </a:moveTo>
                <a:cubicBezTo>
                  <a:pt x="53" y="254"/>
                  <a:pt x="54" y="254"/>
                  <a:pt x="53" y="253"/>
                </a:cubicBezTo>
                <a:cubicBezTo>
                  <a:pt x="53" y="254"/>
                  <a:pt x="52" y="254"/>
                  <a:pt x="53" y="255"/>
                </a:cubicBezTo>
                <a:close/>
                <a:moveTo>
                  <a:pt x="40" y="247"/>
                </a:moveTo>
                <a:cubicBezTo>
                  <a:pt x="41" y="247"/>
                  <a:pt x="42" y="246"/>
                  <a:pt x="41" y="246"/>
                </a:cubicBezTo>
                <a:lnTo>
                  <a:pt x="40" y="247"/>
                </a:lnTo>
                <a:close/>
                <a:moveTo>
                  <a:pt x="43" y="248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8"/>
                  <a:pt x="43" y="248"/>
                  <a:pt x="43" y="248"/>
                </a:cubicBezTo>
                <a:close/>
                <a:moveTo>
                  <a:pt x="15" y="234"/>
                </a:moveTo>
                <a:cubicBezTo>
                  <a:pt x="15" y="233"/>
                  <a:pt x="15" y="233"/>
                  <a:pt x="15" y="232"/>
                </a:cubicBezTo>
                <a:cubicBezTo>
                  <a:pt x="15" y="233"/>
                  <a:pt x="15" y="233"/>
                  <a:pt x="15" y="233"/>
                </a:cubicBezTo>
                <a:cubicBezTo>
                  <a:pt x="16" y="234"/>
                  <a:pt x="16" y="234"/>
                  <a:pt x="16" y="234"/>
                </a:cubicBezTo>
                <a:cubicBezTo>
                  <a:pt x="17" y="232"/>
                  <a:pt x="17" y="233"/>
                  <a:pt x="18" y="231"/>
                </a:cubicBezTo>
                <a:cubicBezTo>
                  <a:pt x="18" y="231"/>
                  <a:pt x="17" y="231"/>
                  <a:pt x="17" y="230"/>
                </a:cubicBezTo>
                <a:cubicBezTo>
                  <a:pt x="17" y="230"/>
                  <a:pt x="17" y="231"/>
                  <a:pt x="17" y="230"/>
                </a:cubicBezTo>
                <a:cubicBezTo>
                  <a:pt x="17" y="232"/>
                  <a:pt x="16" y="232"/>
                  <a:pt x="15" y="234"/>
                </a:cubicBezTo>
                <a:close/>
                <a:moveTo>
                  <a:pt x="51" y="255"/>
                </a:moveTo>
                <a:cubicBezTo>
                  <a:pt x="51" y="256"/>
                  <a:pt x="50" y="257"/>
                  <a:pt x="51" y="257"/>
                </a:cubicBezTo>
                <a:cubicBezTo>
                  <a:pt x="51" y="256"/>
                  <a:pt x="52" y="256"/>
                  <a:pt x="52" y="255"/>
                </a:cubicBezTo>
                <a:cubicBezTo>
                  <a:pt x="51" y="255"/>
                  <a:pt x="51" y="255"/>
                  <a:pt x="51" y="255"/>
                </a:cubicBezTo>
                <a:close/>
                <a:moveTo>
                  <a:pt x="20" y="235"/>
                </a:moveTo>
                <a:cubicBezTo>
                  <a:pt x="19" y="235"/>
                  <a:pt x="19" y="236"/>
                  <a:pt x="19" y="236"/>
                </a:cubicBezTo>
                <a:cubicBezTo>
                  <a:pt x="20" y="236"/>
                  <a:pt x="20" y="236"/>
                  <a:pt x="20" y="236"/>
                </a:cubicBezTo>
                <a:cubicBezTo>
                  <a:pt x="20" y="236"/>
                  <a:pt x="21" y="235"/>
                  <a:pt x="21" y="235"/>
                </a:cubicBezTo>
                <a:cubicBezTo>
                  <a:pt x="20" y="235"/>
                  <a:pt x="20" y="236"/>
                  <a:pt x="20" y="235"/>
                </a:cubicBezTo>
                <a:close/>
                <a:moveTo>
                  <a:pt x="21" y="238"/>
                </a:moveTo>
                <a:cubicBezTo>
                  <a:pt x="21" y="237"/>
                  <a:pt x="22" y="237"/>
                  <a:pt x="22" y="236"/>
                </a:cubicBezTo>
                <a:cubicBezTo>
                  <a:pt x="21" y="236"/>
                  <a:pt x="21" y="237"/>
                  <a:pt x="21" y="238"/>
                </a:cubicBezTo>
                <a:close/>
                <a:moveTo>
                  <a:pt x="17" y="236"/>
                </a:moveTo>
                <a:cubicBezTo>
                  <a:pt x="18" y="236"/>
                  <a:pt x="18" y="235"/>
                  <a:pt x="18" y="235"/>
                </a:cubicBezTo>
                <a:cubicBezTo>
                  <a:pt x="18" y="235"/>
                  <a:pt x="17" y="236"/>
                  <a:pt x="17" y="236"/>
                </a:cubicBezTo>
                <a:close/>
                <a:moveTo>
                  <a:pt x="23" y="243"/>
                </a:moveTo>
                <a:cubicBezTo>
                  <a:pt x="24" y="243"/>
                  <a:pt x="25" y="241"/>
                  <a:pt x="26" y="240"/>
                </a:cubicBezTo>
                <a:cubicBezTo>
                  <a:pt x="25" y="240"/>
                  <a:pt x="25" y="240"/>
                  <a:pt x="25" y="240"/>
                </a:cubicBezTo>
                <a:cubicBezTo>
                  <a:pt x="24" y="241"/>
                  <a:pt x="24" y="242"/>
                  <a:pt x="23" y="243"/>
                </a:cubicBezTo>
                <a:close/>
                <a:moveTo>
                  <a:pt x="17" y="238"/>
                </a:moveTo>
                <a:cubicBezTo>
                  <a:pt x="17" y="237"/>
                  <a:pt x="18" y="237"/>
                  <a:pt x="18" y="236"/>
                </a:cubicBezTo>
                <a:cubicBezTo>
                  <a:pt x="17" y="236"/>
                  <a:pt x="16" y="237"/>
                  <a:pt x="17" y="238"/>
                </a:cubicBezTo>
                <a:close/>
                <a:moveTo>
                  <a:pt x="35" y="251"/>
                </a:moveTo>
                <a:cubicBezTo>
                  <a:pt x="35" y="252"/>
                  <a:pt x="36" y="250"/>
                  <a:pt x="36" y="250"/>
                </a:cubicBezTo>
                <a:lnTo>
                  <a:pt x="35" y="251"/>
                </a:lnTo>
                <a:close/>
                <a:moveTo>
                  <a:pt x="38" y="255"/>
                </a:moveTo>
                <a:cubicBezTo>
                  <a:pt x="39" y="254"/>
                  <a:pt x="39" y="254"/>
                  <a:pt x="39" y="254"/>
                </a:cubicBezTo>
                <a:cubicBezTo>
                  <a:pt x="39" y="254"/>
                  <a:pt x="38" y="254"/>
                  <a:pt x="38" y="255"/>
                </a:cubicBezTo>
                <a:close/>
                <a:moveTo>
                  <a:pt x="12" y="236"/>
                </a:moveTo>
                <a:cubicBezTo>
                  <a:pt x="12" y="236"/>
                  <a:pt x="12" y="237"/>
                  <a:pt x="12" y="237"/>
                </a:cubicBezTo>
                <a:cubicBezTo>
                  <a:pt x="13" y="236"/>
                  <a:pt x="13" y="236"/>
                  <a:pt x="13" y="236"/>
                </a:cubicBezTo>
                <a:cubicBezTo>
                  <a:pt x="13" y="236"/>
                  <a:pt x="12" y="236"/>
                  <a:pt x="12" y="236"/>
                </a:cubicBezTo>
                <a:close/>
                <a:moveTo>
                  <a:pt x="38" y="253"/>
                </a:moveTo>
                <a:cubicBezTo>
                  <a:pt x="36" y="252"/>
                  <a:pt x="36" y="252"/>
                  <a:pt x="36" y="252"/>
                </a:cubicBezTo>
                <a:cubicBezTo>
                  <a:pt x="36" y="253"/>
                  <a:pt x="37" y="254"/>
                  <a:pt x="38" y="253"/>
                </a:cubicBezTo>
                <a:close/>
                <a:moveTo>
                  <a:pt x="12" y="239"/>
                </a:moveTo>
                <a:cubicBezTo>
                  <a:pt x="13" y="238"/>
                  <a:pt x="13" y="238"/>
                  <a:pt x="13" y="238"/>
                </a:cubicBezTo>
                <a:cubicBezTo>
                  <a:pt x="13" y="238"/>
                  <a:pt x="13" y="239"/>
                  <a:pt x="13" y="238"/>
                </a:cubicBezTo>
                <a:cubicBezTo>
                  <a:pt x="12" y="238"/>
                  <a:pt x="14" y="237"/>
                  <a:pt x="13" y="237"/>
                </a:cubicBezTo>
                <a:cubicBezTo>
                  <a:pt x="12" y="237"/>
                  <a:pt x="12" y="238"/>
                  <a:pt x="12" y="239"/>
                </a:cubicBezTo>
                <a:close/>
                <a:moveTo>
                  <a:pt x="35" y="256"/>
                </a:moveTo>
                <a:cubicBezTo>
                  <a:pt x="35" y="256"/>
                  <a:pt x="36" y="257"/>
                  <a:pt x="36" y="257"/>
                </a:cubicBezTo>
                <a:cubicBezTo>
                  <a:pt x="36" y="256"/>
                  <a:pt x="35" y="256"/>
                  <a:pt x="35" y="256"/>
                </a:cubicBezTo>
                <a:close/>
                <a:moveTo>
                  <a:pt x="27" y="255"/>
                </a:moveTo>
                <a:cubicBezTo>
                  <a:pt x="27" y="255"/>
                  <a:pt x="28" y="254"/>
                  <a:pt x="28" y="254"/>
                </a:cubicBezTo>
                <a:cubicBezTo>
                  <a:pt x="27" y="254"/>
                  <a:pt x="27" y="254"/>
                  <a:pt x="27" y="255"/>
                </a:cubicBezTo>
                <a:close/>
                <a:moveTo>
                  <a:pt x="8" y="244"/>
                </a:moveTo>
                <a:cubicBezTo>
                  <a:pt x="7" y="244"/>
                  <a:pt x="7" y="244"/>
                  <a:pt x="7" y="244"/>
                </a:cubicBezTo>
                <a:cubicBezTo>
                  <a:pt x="8" y="245"/>
                  <a:pt x="8" y="243"/>
                  <a:pt x="7" y="243"/>
                </a:cubicBezTo>
                <a:cubicBezTo>
                  <a:pt x="7" y="243"/>
                  <a:pt x="7" y="243"/>
                  <a:pt x="8" y="244"/>
                </a:cubicBezTo>
                <a:close/>
                <a:moveTo>
                  <a:pt x="6" y="247"/>
                </a:moveTo>
                <a:cubicBezTo>
                  <a:pt x="7" y="248"/>
                  <a:pt x="9" y="244"/>
                  <a:pt x="8" y="244"/>
                </a:cubicBezTo>
                <a:cubicBezTo>
                  <a:pt x="7" y="245"/>
                  <a:pt x="7" y="246"/>
                  <a:pt x="6" y="247"/>
                </a:cubicBezTo>
                <a:close/>
                <a:moveTo>
                  <a:pt x="11" y="248"/>
                </a:moveTo>
                <a:cubicBezTo>
                  <a:pt x="12" y="248"/>
                  <a:pt x="12" y="247"/>
                  <a:pt x="11" y="247"/>
                </a:cubicBezTo>
                <a:cubicBezTo>
                  <a:pt x="11" y="247"/>
                  <a:pt x="11" y="248"/>
                  <a:pt x="11" y="248"/>
                </a:cubicBezTo>
                <a:close/>
                <a:moveTo>
                  <a:pt x="32" y="264"/>
                </a:moveTo>
                <a:cubicBezTo>
                  <a:pt x="33" y="264"/>
                  <a:pt x="33" y="264"/>
                  <a:pt x="33" y="263"/>
                </a:cubicBezTo>
                <a:cubicBezTo>
                  <a:pt x="32" y="263"/>
                  <a:pt x="32" y="263"/>
                  <a:pt x="32" y="264"/>
                </a:cubicBezTo>
                <a:close/>
                <a:moveTo>
                  <a:pt x="10" y="250"/>
                </a:moveTo>
                <a:cubicBezTo>
                  <a:pt x="10" y="250"/>
                  <a:pt x="11" y="249"/>
                  <a:pt x="11" y="249"/>
                </a:cubicBezTo>
                <a:cubicBezTo>
                  <a:pt x="10" y="248"/>
                  <a:pt x="10" y="248"/>
                  <a:pt x="10" y="248"/>
                </a:cubicBezTo>
                <a:cubicBezTo>
                  <a:pt x="10" y="249"/>
                  <a:pt x="9" y="249"/>
                  <a:pt x="10" y="250"/>
                </a:cubicBezTo>
                <a:close/>
                <a:moveTo>
                  <a:pt x="7" y="252"/>
                </a:moveTo>
                <a:cubicBezTo>
                  <a:pt x="7" y="251"/>
                  <a:pt x="9" y="249"/>
                  <a:pt x="8" y="248"/>
                </a:cubicBezTo>
                <a:cubicBezTo>
                  <a:pt x="8" y="249"/>
                  <a:pt x="6" y="251"/>
                  <a:pt x="7" y="252"/>
                </a:cubicBezTo>
                <a:close/>
                <a:moveTo>
                  <a:pt x="3" y="247"/>
                </a:moveTo>
                <a:cubicBezTo>
                  <a:pt x="3" y="246"/>
                  <a:pt x="4" y="246"/>
                  <a:pt x="4" y="246"/>
                </a:cubicBezTo>
                <a:cubicBezTo>
                  <a:pt x="3" y="246"/>
                  <a:pt x="2" y="246"/>
                  <a:pt x="3" y="247"/>
                </a:cubicBezTo>
                <a:close/>
                <a:moveTo>
                  <a:pt x="0" y="255"/>
                </a:moveTo>
                <a:cubicBezTo>
                  <a:pt x="1" y="253"/>
                  <a:pt x="3" y="253"/>
                  <a:pt x="2" y="251"/>
                </a:cubicBezTo>
                <a:cubicBezTo>
                  <a:pt x="2" y="253"/>
                  <a:pt x="0" y="254"/>
                  <a:pt x="0" y="255"/>
                </a:cubicBezTo>
                <a:close/>
                <a:moveTo>
                  <a:pt x="30" y="271"/>
                </a:moveTo>
                <a:cubicBezTo>
                  <a:pt x="30" y="271"/>
                  <a:pt x="31" y="271"/>
                  <a:pt x="31" y="271"/>
                </a:cubicBezTo>
                <a:cubicBezTo>
                  <a:pt x="31" y="271"/>
                  <a:pt x="30" y="270"/>
                  <a:pt x="30" y="271"/>
                </a:cubicBezTo>
                <a:close/>
                <a:moveTo>
                  <a:pt x="34" y="274"/>
                </a:moveTo>
                <a:cubicBezTo>
                  <a:pt x="35" y="275"/>
                  <a:pt x="34" y="275"/>
                  <a:pt x="35" y="275"/>
                </a:cubicBezTo>
                <a:cubicBezTo>
                  <a:pt x="36" y="275"/>
                  <a:pt x="35" y="275"/>
                  <a:pt x="35" y="274"/>
                </a:cubicBezTo>
                <a:cubicBezTo>
                  <a:pt x="35" y="274"/>
                  <a:pt x="35" y="274"/>
                  <a:pt x="34" y="274"/>
                </a:cubicBezTo>
                <a:close/>
                <a:moveTo>
                  <a:pt x="3" y="254"/>
                </a:moveTo>
                <a:cubicBezTo>
                  <a:pt x="2" y="254"/>
                  <a:pt x="2" y="254"/>
                  <a:pt x="2" y="253"/>
                </a:cubicBezTo>
                <a:cubicBezTo>
                  <a:pt x="2" y="254"/>
                  <a:pt x="2" y="254"/>
                  <a:pt x="2" y="254"/>
                </a:cubicBezTo>
                <a:cubicBezTo>
                  <a:pt x="2" y="254"/>
                  <a:pt x="4" y="254"/>
                  <a:pt x="3" y="253"/>
                </a:cubicBezTo>
                <a:lnTo>
                  <a:pt x="3" y="254"/>
                </a:lnTo>
                <a:close/>
                <a:moveTo>
                  <a:pt x="27" y="271"/>
                </a:moveTo>
                <a:cubicBezTo>
                  <a:pt x="27" y="271"/>
                  <a:pt x="27" y="272"/>
                  <a:pt x="28" y="271"/>
                </a:cubicBezTo>
                <a:cubicBezTo>
                  <a:pt x="28" y="271"/>
                  <a:pt x="27" y="270"/>
                  <a:pt x="27" y="271"/>
                </a:cubicBezTo>
                <a:close/>
                <a:moveTo>
                  <a:pt x="31" y="278"/>
                </a:moveTo>
                <a:cubicBezTo>
                  <a:pt x="31" y="277"/>
                  <a:pt x="30" y="277"/>
                  <a:pt x="30" y="276"/>
                </a:cubicBezTo>
                <a:cubicBezTo>
                  <a:pt x="30" y="277"/>
                  <a:pt x="31" y="277"/>
                  <a:pt x="31" y="278"/>
                </a:cubicBezTo>
                <a:close/>
                <a:moveTo>
                  <a:pt x="31" y="281"/>
                </a:moveTo>
                <a:cubicBezTo>
                  <a:pt x="32" y="281"/>
                  <a:pt x="32" y="281"/>
                  <a:pt x="32" y="281"/>
                </a:cubicBezTo>
                <a:cubicBezTo>
                  <a:pt x="32" y="280"/>
                  <a:pt x="32" y="280"/>
                  <a:pt x="33" y="280"/>
                </a:cubicBezTo>
                <a:cubicBezTo>
                  <a:pt x="33" y="280"/>
                  <a:pt x="33" y="279"/>
                  <a:pt x="33" y="279"/>
                </a:cubicBezTo>
                <a:cubicBezTo>
                  <a:pt x="32" y="280"/>
                  <a:pt x="32" y="281"/>
                  <a:pt x="31" y="281"/>
                </a:cubicBezTo>
                <a:close/>
                <a:moveTo>
                  <a:pt x="782" y="255"/>
                </a:moveTo>
                <a:cubicBezTo>
                  <a:pt x="781" y="255"/>
                  <a:pt x="779" y="253"/>
                  <a:pt x="779" y="256"/>
                </a:cubicBezTo>
                <a:cubicBezTo>
                  <a:pt x="781" y="259"/>
                  <a:pt x="782" y="261"/>
                  <a:pt x="783" y="263"/>
                </a:cubicBezTo>
                <a:cubicBezTo>
                  <a:pt x="781" y="263"/>
                  <a:pt x="777" y="259"/>
                  <a:pt x="774" y="258"/>
                </a:cubicBezTo>
                <a:cubicBezTo>
                  <a:pt x="775" y="259"/>
                  <a:pt x="777" y="263"/>
                  <a:pt x="778" y="264"/>
                </a:cubicBezTo>
                <a:cubicBezTo>
                  <a:pt x="779" y="267"/>
                  <a:pt x="779" y="268"/>
                  <a:pt x="780" y="271"/>
                </a:cubicBezTo>
                <a:cubicBezTo>
                  <a:pt x="779" y="271"/>
                  <a:pt x="779" y="271"/>
                  <a:pt x="779" y="272"/>
                </a:cubicBezTo>
                <a:cubicBezTo>
                  <a:pt x="776" y="269"/>
                  <a:pt x="775" y="267"/>
                  <a:pt x="772" y="264"/>
                </a:cubicBezTo>
                <a:cubicBezTo>
                  <a:pt x="771" y="262"/>
                  <a:pt x="772" y="262"/>
                  <a:pt x="771" y="260"/>
                </a:cubicBezTo>
                <a:cubicBezTo>
                  <a:pt x="770" y="259"/>
                  <a:pt x="767" y="254"/>
                  <a:pt x="766" y="252"/>
                </a:cubicBezTo>
                <a:cubicBezTo>
                  <a:pt x="766" y="254"/>
                  <a:pt x="763" y="249"/>
                  <a:pt x="762" y="246"/>
                </a:cubicBezTo>
                <a:cubicBezTo>
                  <a:pt x="763" y="250"/>
                  <a:pt x="761" y="249"/>
                  <a:pt x="764" y="255"/>
                </a:cubicBezTo>
                <a:cubicBezTo>
                  <a:pt x="763" y="252"/>
                  <a:pt x="764" y="254"/>
                  <a:pt x="765" y="256"/>
                </a:cubicBezTo>
                <a:cubicBezTo>
                  <a:pt x="765" y="257"/>
                  <a:pt x="765" y="255"/>
                  <a:pt x="765" y="255"/>
                </a:cubicBezTo>
                <a:cubicBezTo>
                  <a:pt x="766" y="256"/>
                  <a:pt x="766" y="257"/>
                  <a:pt x="766" y="258"/>
                </a:cubicBezTo>
                <a:cubicBezTo>
                  <a:pt x="767" y="259"/>
                  <a:pt x="768" y="260"/>
                  <a:pt x="770" y="260"/>
                </a:cubicBezTo>
                <a:cubicBezTo>
                  <a:pt x="770" y="262"/>
                  <a:pt x="771" y="264"/>
                  <a:pt x="772" y="267"/>
                </a:cubicBezTo>
                <a:cubicBezTo>
                  <a:pt x="771" y="267"/>
                  <a:pt x="768" y="261"/>
                  <a:pt x="769" y="264"/>
                </a:cubicBezTo>
                <a:cubicBezTo>
                  <a:pt x="768" y="262"/>
                  <a:pt x="766" y="259"/>
                  <a:pt x="766" y="260"/>
                </a:cubicBezTo>
                <a:cubicBezTo>
                  <a:pt x="766" y="259"/>
                  <a:pt x="764" y="256"/>
                  <a:pt x="764" y="255"/>
                </a:cubicBezTo>
                <a:cubicBezTo>
                  <a:pt x="763" y="254"/>
                  <a:pt x="762" y="254"/>
                  <a:pt x="761" y="253"/>
                </a:cubicBezTo>
                <a:cubicBezTo>
                  <a:pt x="761" y="252"/>
                  <a:pt x="762" y="253"/>
                  <a:pt x="762" y="252"/>
                </a:cubicBezTo>
                <a:cubicBezTo>
                  <a:pt x="762" y="251"/>
                  <a:pt x="761" y="249"/>
                  <a:pt x="761" y="249"/>
                </a:cubicBezTo>
                <a:cubicBezTo>
                  <a:pt x="757" y="243"/>
                  <a:pt x="757" y="246"/>
                  <a:pt x="752" y="241"/>
                </a:cubicBezTo>
                <a:cubicBezTo>
                  <a:pt x="752" y="241"/>
                  <a:pt x="755" y="244"/>
                  <a:pt x="755" y="245"/>
                </a:cubicBezTo>
                <a:cubicBezTo>
                  <a:pt x="755" y="246"/>
                  <a:pt x="755" y="245"/>
                  <a:pt x="755" y="244"/>
                </a:cubicBezTo>
                <a:cubicBezTo>
                  <a:pt x="755" y="244"/>
                  <a:pt x="755" y="246"/>
                  <a:pt x="756" y="246"/>
                </a:cubicBezTo>
                <a:cubicBezTo>
                  <a:pt x="757" y="248"/>
                  <a:pt x="756" y="247"/>
                  <a:pt x="757" y="249"/>
                </a:cubicBezTo>
                <a:cubicBezTo>
                  <a:pt x="755" y="246"/>
                  <a:pt x="755" y="248"/>
                  <a:pt x="753" y="248"/>
                </a:cubicBezTo>
                <a:cubicBezTo>
                  <a:pt x="752" y="245"/>
                  <a:pt x="751" y="244"/>
                  <a:pt x="750" y="245"/>
                </a:cubicBezTo>
                <a:cubicBezTo>
                  <a:pt x="748" y="242"/>
                  <a:pt x="747" y="243"/>
                  <a:pt x="745" y="239"/>
                </a:cubicBezTo>
                <a:cubicBezTo>
                  <a:pt x="744" y="239"/>
                  <a:pt x="744" y="239"/>
                  <a:pt x="744" y="239"/>
                </a:cubicBezTo>
                <a:cubicBezTo>
                  <a:pt x="743" y="237"/>
                  <a:pt x="741" y="236"/>
                  <a:pt x="739" y="233"/>
                </a:cubicBezTo>
                <a:cubicBezTo>
                  <a:pt x="739" y="232"/>
                  <a:pt x="739" y="231"/>
                  <a:pt x="740" y="231"/>
                </a:cubicBezTo>
                <a:cubicBezTo>
                  <a:pt x="741" y="233"/>
                  <a:pt x="741" y="234"/>
                  <a:pt x="742" y="234"/>
                </a:cubicBezTo>
                <a:cubicBezTo>
                  <a:pt x="742" y="234"/>
                  <a:pt x="741" y="231"/>
                  <a:pt x="743" y="234"/>
                </a:cubicBezTo>
                <a:cubicBezTo>
                  <a:pt x="743" y="233"/>
                  <a:pt x="742" y="232"/>
                  <a:pt x="741" y="231"/>
                </a:cubicBezTo>
                <a:cubicBezTo>
                  <a:pt x="740" y="230"/>
                  <a:pt x="741" y="231"/>
                  <a:pt x="740" y="231"/>
                </a:cubicBezTo>
                <a:cubicBezTo>
                  <a:pt x="739" y="227"/>
                  <a:pt x="737" y="229"/>
                  <a:pt x="736" y="226"/>
                </a:cubicBezTo>
                <a:cubicBezTo>
                  <a:pt x="736" y="227"/>
                  <a:pt x="735" y="226"/>
                  <a:pt x="733" y="224"/>
                </a:cubicBezTo>
                <a:cubicBezTo>
                  <a:pt x="734" y="226"/>
                  <a:pt x="737" y="229"/>
                  <a:pt x="738" y="231"/>
                </a:cubicBezTo>
                <a:cubicBezTo>
                  <a:pt x="735" y="229"/>
                  <a:pt x="728" y="217"/>
                  <a:pt x="726" y="218"/>
                </a:cubicBezTo>
                <a:cubicBezTo>
                  <a:pt x="724" y="215"/>
                  <a:pt x="723" y="213"/>
                  <a:pt x="721" y="210"/>
                </a:cubicBezTo>
                <a:cubicBezTo>
                  <a:pt x="715" y="205"/>
                  <a:pt x="707" y="195"/>
                  <a:pt x="698" y="186"/>
                </a:cubicBezTo>
                <a:cubicBezTo>
                  <a:pt x="698" y="186"/>
                  <a:pt x="701" y="188"/>
                  <a:pt x="700" y="188"/>
                </a:cubicBezTo>
                <a:cubicBezTo>
                  <a:pt x="696" y="184"/>
                  <a:pt x="693" y="182"/>
                  <a:pt x="688" y="177"/>
                </a:cubicBezTo>
                <a:cubicBezTo>
                  <a:pt x="689" y="178"/>
                  <a:pt x="690" y="178"/>
                  <a:pt x="690" y="177"/>
                </a:cubicBezTo>
                <a:cubicBezTo>
                  <a:pt x="689" y="176"/>
                  <a:pt x="689" y="176"/>
                  <a:pt x="689" y="176"/>
                </a:cubicBezTo>
                <a:cubicBezTo>
                  <a:pt x="687" y="174"/>
                  <a:pt x="689" y="177"/>
                  <a:pt x="688" y="177"/>
                </a:cubicBezTo>
                <a:cubicBezTo>
                  <a:pt x="686" y="175"/>
                  <a:pt x="687" y="175"/>
                  <a:pt x="686" y="174"/>
                </a:cubicBezTo>
                <a:cubicBezTo>
                  <a:pt x="684" y="172"/>
                  <a:pt x="686" y="174"/>
                  <a:pt x="684" y="173"/>
                </a:cubicBezTo>
                <a:cubicBezTo>
                  <a:pt x="683" y="172"/>
                  <a:pt x="682" y="169"/>
                  <a:pt x="681" y="170"/>
                </a:cubicBezTo>
                <a:cubicBezTo>
                  <a:pt x="680" y="169"/>
                  <a:pt x="681" y="169"/>
                  <a:pt x="681" y="169"/>
                </a:cubicBezTo>
                <a:cubicBezTo>
                  <a:pt x="680" y="168"/>
                  <a:pt x="679" y="168"/>
                  <a:pt x="678" y="168"/>
                </a:cubicBezTo>
                <a:cubicBezTo>
                  <a:pt x="676" y="165"/>
                  <a:pt x="672" y="163"/>
                  <a:pt x="672" y="161"/>
                </a:cubicBezTo>
                <a:cubicBezTo>
                  <a:pt x="670" y="160"/>
                  <a:pt x="662" y="154"/>
                  <a:pt x="657" y="149"/>
                </a:cubicBezTo>
                <a:cubicBezTo>
                  <a:pt x="660" y="152"/>
                  <a:pt x="654" y="146"/>
                  <a:pt x="654" y="146"/>
                </a:cubicBezTo>
                <a:cubicBezTo>
                  <a:pt x="653" y="145"/>
                  <a:pt x="653" y="145"/>
                  <a:pt x="652" y="145"/>
                </a:cubicBezTo>
                <a:cubicBezTo>
                  <a:pt x="648" y="142"/>
                  <a:pt x="644" y="139"/>
                  <a:pt x="645" y="138"/>
                </a:cubicBezTo>
                <a:cubicBezTo>
                  <a:pt x="641" y="135"/>
                  <a:pt x="641" y="135"/>
                  <a:pt x="641" y="135"/>
                </a:cubicBezTo>
                <a:cubicBezTo>
                  <a:pt x="642" y="137"/>
                  <a:pt x="641" y="136"/>
                  <a:pt x="640" y="136"/>
                </a:cubicBezTo>
                <a:cubicBezTo>
                  <a:pt x="637" y="133"/>
                  <a:pt x="636" y="133"/>
                  <a:pt x="633" y="130"/>
                </a:cubicBezTo>
                <a:cubicBezTo>
                  <a:pt x="633" y="130"/>
                  <a:pt x="632" y="129"/>
                  <a:pt x="633" y="129"/>
                </a:cubicBezTo>
                <a:cubicBezTo>
                  <a:pt x="629" y="126"/>
                  <a:pt x="631" y="129"/>
                  <a:pt x="629" y="128"/>
                </a:cubicBezTo>
                <a:cubicBezTo>
                  <a:pt x="628" y="126"/>
                  <a:pt x="625" y="124"/>
                  <a:pt x="622" y="123"/>
                </a:cubicBezTo>
                <a:cubicBezTo>
                  <a:pt x="626" y="124"/>
                  <a:pt x="620" y="120"/>
                  <a:pt x="618" y="120"/>
                </a:cubicBezTo>
                <a:cubicBezTo>
                  <a:pt x="618" y="120"/>
                  <a:pt x="620" y="122"/>
                  <a:pt x="621" y="122"/>
                </a:cubicBezTo>
                <a:cubicBezTo>
                  <a:pt x="623" y="124"/>
                  <a:pt x="615" y="119"/>
                  <a:pt x="617" y="119"/>
                </a:cubicBezTo>
                <a:cubicBezTo>
                  <a:pt x="614" y="117"/>
                  <a:pt x="614" y="117"/>
                  <a:pt x="614" y="117"/>
                </a:cubicBezTo>
                <a:cubicBezTo>
                  <a:pt x="613" y="116"/>
                  <a:pt x="614" y="118"/>
                  <a:pt x="611" y="116"/>
                </a:cubicBezTo>
                <a:cubicBezTo>
                  <a:pt x="611" y="116"/>
                  <a:pt x="613" y="116"/>
                  <a:pt x="612" y="115"/>
                </a:cubicBezTo>
                <a:cubicBezTo>
                  <a:pt x="610" y="114"/>
                  <a:pt x="612" y="116"/>
                  <a:pt x="610" y="115"/>
                </a:cubicBezTo>
                <a:cubicBezTo>
                  <a:pt x="607" y="112"/>
                  <a:pt x="602" y="111"/>
                  <a:pt x="596" y="106"/>
                </a:cubicBezTo>
                <a:cubicBezTo>
                  <a:pt x="596" y="106"/>
                  <a:pt x="595" y="106"/>
                  <a:pt x="595" y="105"/>
                </a:cubicBezTo>
                <a:cubicBezTo>
                  <a:pt x="594" y="105"/>
                  <a:pt x="594" y="105"/>
                  <a:pt x="594" y="106"/>
                </a:cubicBezTo>
                <a:cubicBezTo>
                  <a:pt x="587" y="101"/>
                  <a:pt x="583" y="99"/>
                  <a:pt x="576" y="95"/>
                </a:cubicBezTo>
                <a:cubicBezTo>
                  <a:pt x="573" y="94"/>
                  <a:pt x="576" y="96"/>
                  <a:pt x="575" y="96"/>
                </a:cubicBezTo>
                <a:cubicBezTo>
                  <a:pt x="575" y="95"/>
                  <a:pt x="571" y="94"/>
                  <a:pt x="571" y="94"/>
                </a:cubicBezTo>
                <a:cubicBezTo>
                  <a:pt x="568" y="92"/>
                  <a:pt x="566" y="90"/>
                  <a:pt x="562" y="88"/>
                </a:cubicBezTo>
                <a:cubicBezTo>
                  <a:pt x="555" y="85"/>
                  <a:pt x="548" y="82"/>
                  <a:pt x="540" y="79"/>
                </a:cubicBezTo>
                <a:cubicBezTo>
                  <a:pt x="540" y="78"/>
                  <a:pt x="540" y="78"/>
                  <a:pt x="540" y="78"/>
                </a:cubicBezTo>
                <a:cubicBezTo>
                  <a:pt x="537" y="77"/>
                  <a:pt x="535" y="76"/>
                  <a:pt x="533" y="75"/>
                </a:cubicBezTo>
                <a:cubicBezTo>
                  <a:pt x="530" y="74"/>
                  <a:pt x="529" y="74"/>
                  <a:pt x="526" y="73"/>
                </a:cubicBezTo>
                <a:cubicBezTo>
                  <a:pt x="526" y="72"/>
                  <a:pt x="526" y="72"/>
                  <a:pt x="526" y="72"/>
                </a:cubicBezTo>
                <a:cubicBezTo>
                  <a:pt x="521" y="71"/>
                  <a:pt x="517" y="70"/>
                  <a:pt x="514" y="68"/>
                </a:cubicBezTo>
                <a:cubicBezTo>
                  <a:pt x="510" y="68"/>
                  <a:pt x="504" y="65"/>
                  <a:pt x="502" y="64"/>
                </a:cubicBezTo>
                <a:cubicBezTo>
                  <a:pt x="500" y="63"/>
                  <a:pt x="502" y="65"/>
                  <a:pt x="502" y="65"/>
                </a:cubicBezTo>
                <a:cubicBezTo>
                  <a:pt x="497" y="64"/>
                  <a:pt x="493" y="62"/>
                  <a:pt x="488" y="60"/>
                </a:cubicBezTo>
                <a:cubicBezTo>
                  <a:pt x="485" y="60"/>
                  <a:pt x="481" y="60"/>
                  <a:pt x="480" y="59"/>
                </a:cubicBezTo>
                <a:cubicBezTo>
                  <a:pt x="483" y="59"/>
                  <a:pt x="485" y="60"/>
                  <a:pt x="484" y="59"/>
                </a:cubicBezTo>
                <a:cubicBezTo>
                  <a:pt x="482" y="58"/>
                  <a:pt x="480" y="59"/>
                  <a:pt x="480" y="58"/>
                </a:cubicBezTo>
                <a:cubicBezTo>
                  <a:pt x="479" y="58"/>
                  <a:pt x="479" y="58"/>
                  <a:pt x="479" y="59"/>
                </a:cubicBezTo>
                <a:cubicBezTo>
                  <a:pt x="474" y="58"/>
                  <a:pt x="470" y="57"/>
                  <a:pt x="468" y="56"/>
                </a:cubicBezTo>
                <a:cubicBezTo>
                  <a:pt x="466" y="56"/>
                  <a:pt x="469" y="57"/>
                  <a:pt x="464" y="56"/>
                </a:cubicBezTo>
                <a:cubicBezTo>
                  <a:pt x="465" y="55"/>
                  <a:pt x="461" y="54"/>
                  <a:pt x="459" y="54"/>
                </a:cubicBezTo>
                <a:cubicBezTo>
                  <a:pt x="459" y="54"/>
                  <a:pt x="459" y="54"/>
                  <a:pt x="458" y="54"/>
                </a:cubicBezTo>
                <a:cubicBezTo>
                  <a:pt x="458" y="54"/>
                  <a:pt x="459" y="54"/>
                  <a:pt x="461" y="54"/>
                </a:cubicBezTo>
                <a:cubicBezTo>
                  <a:pt x="461" y="53"/>
                  <a:pt x="460" y="53"/>
                  <a:pt x="458" y="53"/>
                </a:cubicBezTo>
                <a:cubicBezTo>
                  <a:pt x="457" y="53"/>
                  <a:pt x="456" y="53"/>
                  <a:pt x="456" y="54"/>
                </a:cubicBezTo>
                <a:cubicBezTo>
                  <a:pt x="453" y="53"/>
                  <a:pt x="452" y="52"/>
                  <a:pt x="450" y="52"/>
                </a:cubicBezTo>
                <a:cubicBezTo>
                  <a:pt x="448" y="51"/>
                  <a:pt x="451" y="52"/>
                  <a:pt x="450" y="52"/>
                </a:cubicBezTo>
                <a:cubicBezTo>
                  <a:pt x="442" y="51"/>
                  <a:pt x="434" y="51"/>
                  <a:pt x="428" y="49"/>
                </a:cubicBezTo>
                <a:cubicBezTo>
                  <a:pt x="426" y="49"/>
                  <a:pt x="429" y="50"/>
                  <a:pt x="427" y="50"/>
                </a:cubicBezTo>
                <a:cubicBezTo>
                  <a:pt x="424" y="50"/>
                  <a:pt x="424" y="49"/>
                  <a:pt x="426" y="49"/>
                </a:cubicBezTo>
                <a:cubicBezTo>
                  <a:pt x="426" y="48"/>
                  <a:pt x="425" y="49"/>
                  <a:pt x="423" y="48"/>
                </a:cubicBezTo>
                <a:cubicBezTo>
                  <a:pt x="423" y="49"/>
                  <a:pt x="423" y="49"/>
                  <a:pt x="423" y="49"/>
                </a:cubicBezTo>
                <a:cubicBezTo>
                  <a:pt x="416" y="48"/>
                  <a:pt x="410" y="48"/>
                  <a:pt x="402" y="48"/>
                </a:cubicBezTo>
                <a:cubicBezTo>
                  <a:pt x="404" y="47"/>
                  <a:pt x="401" y="47"/>
                  <a:pt x="397" y="47"/>
                </a:cubicBezTo>
                <a:cubicBezTo>
                  <a:pt x="397" y="46"/>
                  <a:pt x="397" y="46"/>
                  <a:pt x="397" y="46"/>
                </a:cubicBezTo>
                <a:cubicBezTo>
                  <a:pt x="394" y="47"/>
                  <a:pt x="393" y="46"/>
                  <a:pt x="391" y="46"/>
                </a:cubicBezTo>
                <a:cubicBezTo>
                  <a:pt x="389" y="46"/>
                  <a:pt x="395" y="47"/>
                  <a:pt x="393" y="48"/>
                </a:cubicBezTo>
                <a:cubicBezTo>
                  <a:pt x="390" y="47"/>
                  <a:pt x="390" y="47"/>
                  <a:pt x="388" y="47"/>
                </a:cubicBezTo>
                <a:cubicBezTo>
                  <a:pt x="386" y="47"/>
                  <a:pt x="388" y="47"/>
                  <a:pt x="388" y="48"/>
                </a:cubicBezTo>
                <a:cubicBezTo>
                  <a:pt x="385" y="48"/>
                  <a:pt x="385" y="47"/>
                  <a:pt x="382" y="48"/>
                </a:cubicBezTo>
                <a:cubicBezTo>
                  <a:pt x="382" y="47"/>
                  <a:pt x="383" y="47"/>
                  <a:pt x="384" y="47"/>
                </a:cubicBezTo>
                <a:cubicBezTo>
                  <a:pt x="383" y="47"/>
                  <a:pt x="380" y="48"/>
                  <a:pt x="380" y="47"/>
                </a:cubicBezTo>
                <a:cubicBezTo>
                  <a:pt x="379" y="47"/>
                  <a:pt x="380" y="48"/>
                  <a:pt x="377" y="48"/>
                </a:cubicBezTo>
                <a:cubicBezTo>
                  <a:pt x="376" y="47"/>
                  <a:pt x="377" y="47"/>
                  <a:pt x="376" y="47"/>
                </a:cubicBezTo>
                <a:cubicBezTo>
                  <a:pt x="375" y="47"/>
                  <a:pt x="371" y="48"/>
                  <a:pt x="375" y="48"/>
                </a:cubicBezTo>
                <a:cubicBezTo>
                  <a:pt x="374" y="48"/>
                  <a:pt x="373" y="49"/>
                  <a:pt x="371" y="49"/>
                </a:cubicBezTo>
                <a:cubicBezTo>
                  <a:pt x="372" y="48"/>
                  <a:pt x="370" y="48"/>
                  <a:pt x="371" y="47"/>
                </a:cubicBezTo>
                <a:cubicBezTo>
                  <a:pt x="370" y="47"/>
                  <a:pt x="367" y="48"/>
                  <a:pt x="368" y="47"/>
                </a:cubicBezTo>
                <a:cubicBezTo>
                  <a:pt x="365" y="48"/>
                  <a:pt x="363" y="48"/>
                  <a:pt x="361" y="48"/>
                </a:cubicBezTo>
                <a:cubicBezTo>
                  <a:pt x="361" y="47"/>
                  <a:pt x="362" y="47"/>
                  <a:pt x="363" y="47"/>
                </a:cubicBezTo>
                <a:cubicBezTo>
                  <a:pt x="363" y="47"/>
                  <a:pt x="361" y="47"/>
                  <a:pt x="359" y="47"/>
                </a:cubicBezTo>
                <a:cubicBezTo>
                  <a:pt x="358" y="48"/>
                  <a:pt x="355" y="48"/>
                  <a:pt x="351" y="48"/>
                </a:cubicBezTo>
                <a:cubicBezTo>
                  <a:pt x="351" y="49"/>
                  <a:pt x="354" y="48"/>
                  <a:pt x="354" y="49"/>
                </a:cubicBezTo>
                <a:cubicBezTo>
                  <a:pt x="350" y="50"/>
                  <a:pt x="351" y="49"/>
                  <a:pt x="348" y="49"/>
                </a:cubicBezTo>
                <a:cubicBezTo>
                  <a:pt x="350" y="50"/>
                  <a:pt x="344" y="50"/>
                  <a:pt x="342" y="50"/>
                </a:cubicBezTo>
                <a:cubicBezTo>
                  <a:pt x="340" y="50"/>
                  <a:pt x="343" y="50"/>
                  <a:pt x="341" y="51"/>
                </a:cubicBezTo>
                <a:cubicBezTo>
                  <a:pt x="336" y="52"/>
                  <a:pt x="334" y="52"/>
                  <a:pt x="332" y="51"/>
                </a:cubicBezTo>
                <a:cubicBezTo>
                  <a:pt x="334" y="50"/>
                  <a:pt x="335" y="51"/>
                  <a:pt x="335" y="51"/>
                </a:cubicBezTo>
                <a:cubicBezTo>
                  <a:pt x="336" y="51"/>
                  <a:pt x="336" y="51"/>
                  <a:pt x="336" y="51"/>
                </a:cubicBezTo>
                <a:cubicBezTo>
                  <a:pt x="336" y="50"/>
                  <a:pt x="334" y="51"/>
                  <a:pt x="335" y="50"/>
                </a:cubicBezTo>
                <a:cubicBezTo>
                  <a:pt x="331" y="51"/>
                  <a:pt x="331" y="51"/>
                  <a:pt x="331" y="52"/>
                </a:cubicBezTo>
                <a:cubicBezTo>
                  <a:pt x="330" y="51"/>
                  <a:pt x="326" y="51"/>
                  <a:pt x="326" y="52"/>
                </a:cubicBezTo>
                <a:cubicBezTo>
                  <a:pt x="323" y="53"/>
                  <a:pt x="325" y="52"/>
                  <a:pt x="326" y="51"/>
                </a:cubicBezTo>
                <a:cubicBezTo>
                  <a:pt x="326" y="51"/>
                  <a:pt x="322" y="52"/>
                  <a:pt x="321" y="53"/>
                </a:cubicBezTo>
                <a:cubicBezTo>
                  <a:pt x="321" y="53"/>
                  <a:pt x="322" y="53"/>
                  <a:pt x="323" y="53"/>
                </a:cubicBezTo>
                <a:cubicBezTo>
                  <a:pt x="321" y="53"/>
                  <a:pt x="315" y="54"/>
                  <a:pt x="316" y="55"/>
                </a:cubicBezTo>
                <a:cubicBezTo>
                  <a:pt x="314" y="56"/>
                  <a:pt x="314" y="55"/>
                  <a:pt x="312" y="55"/>
                </a:cubicBezTo>
                <a:cubicBezTo>
                  <a:pt x="313" y="55"/>
                  <a:pt x="314" y="54"/>
                  <a:pt x="315" y="54"/>
                </a:cubicBezTo>
                <a:cubicBezTo>
                  <a:pt x="317" y="53"/>
                  <a:pt x="317" y="53"/>
                  <a:pt x="320" y="52"/>
                </a:cubicBezTo>
                <a:cubicBezTo>
                  <a:pt x="319" y="52"/>
                  <a:pt x="314" y="54"/>
                  <a:pt x="313" y="54"/>
                </a:cubicBezTo>
                <a:cubicBezTo>
                  <a:pt x="310" y="54"/>
                  <a:pt x="314" y="54"/>
                  <a:pt x="312" y="55"/>
                </a:cubicBezTo>
                <a:cubicBezTo>
                  <a:pt x="308" y="56"/>
                  <a:pt x="308" y="56"/>
                  <a:pt x="304" y="57"/>
                </a:cubicBezTo>
                <a:cubicBezTo>
                  <a:pt x="305" y="57"/>
                  <a:pt x="307" y="57"/>
                  <a:pt x="307" y="56"/>
                </a:cubicBezTo>
                <a:cubicBezTo>
                  <a:pt x="305" y="56"/>
                  <a:pt x="302" y="58"/>
                  <a:pt x="302" y="58"/>
                </a:cubicBezTo>
                <a:cubicBezTo>
                  <a:pt x="299" y="59"/>
                  <a:pt x="304" y="57"/>
                  <a:pt x="301" y="58"/>
                </a:cubicBezTo>
                <a:cubicBezTo>
                  <a:pt x="301" y="57"/>
                  <a:pt x="304" y="57"/>
                  <a:pt x="303" y="57"/>
                </a:cubicBezTo>
                <a:cubicBezTo>
                  <a:pt x="303" y="57"/>
                  <a:pt x="298" y="58"/>
                  <a:pt x="297" y="58"/>
                </a:cubicBezTo>
                <a:cubicBezTo>
                  <a:pt x="298" y="59"/>
                  <a:pt x="301" y="57"/>
                  <a:pt x="301" y="58"/>
                </a:cubicBezTo>
                <a:cubicBezTo>
                  <a:pt x="296" y="59"/>
                  <a:pt x="295" y="60"/>
                  <a:pt x="292" y="60"/>
                </a:cubicBezTo>
                <a:cubicBezTo>
                  <a:pt x="290" y="61"/>
                  <a:pt x="289" y="61"/>
                  <a:pt x="289" y="62"/>
                </a:cubicBezTo>
                <a:cubicBezTo>
                  <a:pt x="288" y="62"/>
                  <a:pt x="283" y="62"/>
                  <a:pt x="283" y="63"/>
                </a:cubicBezTo>
                <a:cubicBezTo>
                  <a:pt x="279" y="65"/>
                  <a:pt x="279" y="64"/>
                  <a:pt x="276" y="65"/>
                </a:cubicBezTo>
                <a:cubicBezTo>
                  <a:pt x="274" y="66"/>
                  <a:pt x="277" y="66"/>
                  <a:pt x="276" y="66"/>
                </a:cubicBezTo>
                <a:cubicBezTo>
                  <a:pt x="273" y="67"/>
                  <a:pt x="273" y="67"/>
                  <a:pt x="273" y="67"/>
                </a:cubicBezTo>
                <a:cubicBezTo>
                  <a:pt x="275" y="65"/>
                  <a:pt x="264" y="71"/>
                  <a:pt x="260" y="71"/>
                </a:cubicBezTo>
                <a:cubicBezTo>
                  <a:pt x="259" y="72"/>
                  <a:pt x="259" y="72"/>
                  <a:pt x="259" y="73"/>
                </a:cubicBezTo>
                <a:cubicBezTo>
                  <a:pt x="257" y="73"/>
                  <a:pt x="254" y="74"/>
                  <a:pt x="253" y="75"/>
                </a:cubicBezTo>
                <a:cubicBezTo>
                  <a:pt x="253" y="75"/>
                  <a:pt x="253" y="75"/>
                  <a:pt x="253" y="74"/>
                </a:cubicBezTo>
                <a:cubicBezTo>
                  <a:pt x="248" y="77"/>
                  <a:pt x="246" y="78"/>
                  <a:pt x="239" y="81"/>
                </a:cubicBezTo>
                <a:cubicBezTo>
                  <a:pt x="240" y="80"/>
                  <a:pt x="244" y="78"/>
                  <a:pt x="245" y="78"/>
                </a:cubicBezTo>
                <a:cubicBezTo>
                  <a:pt x="244" y="78"/>
                  <a:pt x="244" y="76"/>
                  <a:pt x="243" y="77"/>
                </a:cubicBezTo>
                <a:cubicBezTo>
                  <a:pt x="243" y="77"/>
                  <a:pt x="242" y="76"/>
                  <a:pt x="243" y="75"/>
                </a:cubicBezTo>
                <a:cubicBezTo>
                  <a:pt x="244" y="75"/>
                  <a:pt x="244" y="75"/>
                  <a:pt x="245" y="75"/>
                </a:cubicBezTo>
                <a:cubicBezTo>
                  <a:pt x="247" y="74"/>
                  <a:pt x="243" y="74"/>
                  <a:pt x="246" y="73"/>
                </a:cubicBezTo>
                <a:cubicBezTo>
                  <a:pt x="245" y="73"/>
                  <a:pt x="244" y="74"/>
                  <a:pt x="243" y="75"/>
                </a:cubicBezTo>
                <a:cubicBezTo>
                  <a:pt x="243" y="73"/>
                  <a:pt x="250" y="71"/>
                  <a:pt x="252" y="71"/>
                </a:cubicBezTo>
                <a:cubicBezTo>
                  <a:pt x="254" y="70"/>
                  <a:pt x="251" y="70"/>
                  <a:pt x="254" y="69"/>
                </a:cubicBezTo>
                <a:cubicBezTo>
                  <a:pt x="247" y="70"/>
                  <a:pt x="242" y="74"/>
                  <a:pt x="237" y="76"/>
                </a:cubicBezTo>
                <a:cubicBezTo>
                  <a:pt x="236" y="76"/>
                  <a:pt x="237" y="76"/>
                  <a:pt x="237" y="76"/>
                </a:cubicBezTo>
                <a:cubicBezTo>
                  <a:pt x="235" y="77"/>
                  <a:pt x="233" y="78"/>
                  <a:pt x="233" y="78"/>
                </a:cubicBezTo>
                <a:cubicBezTo>
                  <a:pt x="234" y="77"/>
                  <a:pt x="235" y="77"/>
                  <a:pt x="235" y="76"/>
                </a:cubicBezTo>
                <a:cubicBezTo>
                  <a:pt x="232" y="77"/>
                  <a:pt x="234" y="77"/>
                  <a:pt x="231" y="78"/>
                </a:cubicBezTo>
                <a:cubicBezTo>
                  <a:pt x="229" y="78"/>
                  <a:pt x="231" y="77"/>
                  <a:pt x="227" y="79"/>
                </a:cubicBezTo>
                <a:cubicBezTo>
                  <a:pt x="227" y="78"/>
                  <a:pt x="230" y="77"/>
                  <a:pt x="231" y="76"/>
                </a:cubicBezTo>
                <a:cubicBezTo>
                  <a:pt x="229" y="77"/>
                  <a:pt x="228" y="77"/>
                  <a:pt x="224" y="79"/>
                </a:cubicBezTo>
                <a:cubicBezTo>
                  <a:pt x="227" y="76"/>
                  <a:pt x="236" y="73"/>
                  <a:pt x="233" y="72"/>
                </a:cubicBezTo>
                <a:cubicBezTo>
                  <a:pt x="233" y="72"/>
                  <a:pt x="231" y="72"/>
                  <a:pt x="231" y="72"/>
                </a:cubicBezTo>
                <a:cubicBezTo>
                  <a:pt x="229" y="73"/>
                  <a:pt x="233" y="72"/>
                  <a:pt x="230" y="73"/>
                </a:cubicBezTo>
                <a:cubicBezTo>
                  <a:pt x="230" y="73"/>
                  <a:pt x="232" y="73"/>
                  <a:pt x="232" y="73"/>
                </a:cubicBezTo>
                <a:cubicBezTo>
                  <a:pt x="227" y="76"/>
                  <a:pt x="222" y="80"/>
                  <a:pt x="219" y="80"/>
                </a:cubicBezTo>
                <a:cubicBezTo>
                  <a:pt x="223" y="79"/>
                  <a:pt x="216" y="80"/>
                  <a:pt x="222" y="77"/>
                </a:cubicBezTo>
                <a:cubicBezTo>
                  <a:pt x="221" y="76"/>
                  <a:pt x="216" y="78"/>
                  <a:pt x="218" y="76"/>
                </a:cubicBezTo>
                <a:cubicBezTo>
                  <a:pt x="217" y="77"/>
                  <a:pt x="210" y="80"/>
                  <a:pt x="210" y="82"/>
                </a:cubicBezTo>
                <a:cubicBezTo>
                  <a:pt x="205" y="84"/>
                  <a:pt x="210" y="81"/>
                  <a:pt x="203" y="85"/>
                </a:cubicBezTo>
                <a:cubicBezTo>
                  <a:pt x="207" y="83"/>
                  <a:pt x="205" y="85"/>
                  <a:pt x="206" y="85"/>
                </a:cubicBezTo>
                <a:cubicBezTo>
                  <a:pt x="203" y="87"/>
                  <a:pt x="205" y="85"/>
                  <a:pt x="204" y="85"/>
                </a:cubicBezTo>
                <a:cubicBezTo>
                  <a:pt x="202" y="86"/>
                  <a:pt x="201" y="88"/>
                  <a:pt x="199" y="88"/>
                </a:cubicBezTo>
                <a:cubicBezTo>
                  <a:pt x="199" y="89"/>
                  <a:pt x="199" y="89"/>
                  <a:pt x="198" y="89"/>
                </a:cubicBezTo>
                <a:cubicBezTo>
                  <a:pt x="200" y="89"/>
                  <a:pt x="202" y="86"/>
                  <a:pt x="203" y="86"/>
                </a:cubicBezTo>
                <a:cubicBezTo>
                  <a:pt x="204" y="87"/>
                  <a:pt x="202" y="88"/>
                  <a:pt x="201" y="88"/>
                </a:cubicBezTo>
                <a:cubicBezTo>
                  <a:pt x="201" y="89"/>
                  <a:pt x="205" y="87"/>
                  <a:pt x="202" y="89"/>
                </a:cubicBezTo>
                <a:cubicBezTo>
                  <a:pt x="202" y="89"/>
                  <a:pt x="204" y="88"/>
                  <a:pt x="205" y="87"/>
                </a:cubicBezTo>
                <a:cubicBezTo>
                  <a:pt x="203" y="89"/>
                  <a:pt x="198" y="91"/>
                  <a:pt x="198" y="92"/>
                </a:cubicBezTo>
                <a:cubicBezTo>
                  <a:pt x="198" y="92"/>
                  <a:pt x="198" y="91"/>
                  <a:pt x="195" y="93"/>
                </a:cubicBezTo>
                <a:cubicBezTo>
                  <a:pt x="195" y="92"/>
                  <a:pt x="196" y="92"/>
                  <a:pt x="197" y="91"/>
                </a:cubicBezTo>
                <a:cubicBezTo>
                  <a:pt x="196" y="91"/>
                  <a:pt x="194" y="92"/>
                  <a:pt x="192" y="94"/>
                </a:cubicBezTo>
                <a:cubicBezTo>
                  <a:pt x="191" y="94"/>
                  <a:pt x="190" y="94"/>
                  <a:pt x="190" y="93"/>
                </a:cubicBezTo>
                <a:cubicBezTo>
                  <a:pt x="187" y="95"/>
                  <a:pt x="190" y="94"/>
                  <a:pt x="187" y="96"/>
                </a:cubicBezTo>
                <a:cubicBezTo>
                  <a:pt x="189" y="94"/>
                  <a:pt x="184" y="97"/>
                  <a:pt x="184" y="96"/>
                </a:cubicBezTo>
                <a:cubicBezTo>
                  <a:pt x="182" y="98"/>
                  <a:pt x="180" y="99"/>
                  <a:pt x="179" y="100"/>
                </a:cubicBezTo>
                <a:cubicBezTo>
                  <a:pt x="179" y="99"/>
                  <a:pt x="179" y="98"/>
                  <a:pt x="181" y="98"/>
                </a:cubicBezTo>
                <a:cubicBezTo>
                  <a:pt x="184" y="96"/>
                  <a:pt x="180" y="98"/>
                  <a:pt x="180" y="97"/>
                </a:cubicBezTo>
                <a:cubicBezTo>
                  <a:pt x="184" y="95"/>
                  <a:pt x="186" y="93"/>
                  <a:pt x="191" y="90"/>
                </a:cubicBezTo>
                <a:cubicBezTo>
                  <a:pt x="188" y="92"/>
                  <a:pt x="189" y="92"/>
                  <a:pt x="192" y="90"/>
                </a:cubicBezTo>
                <a:cubicBezTo>
                  <a:pt x="194" y="88"/>
                  <a:pt x="194" y="88"/>
                  <a:pt x="198" y="86"/>
                </a:cubicBezTo>
                <a:cubicBezTo>
                  <a:pt x="200" y="85"/>
                  <a:pt x="196" y="86"/>
                  <a:pt x="200" y="84"/>
                </a:cubicBezTo>
                <a:cubicBezTo>
                  <a:pt x="199" y="85"/>
                  <a:pt x="204" y="82"/>
                  <a:pt x="204" y="84"/>
                </a:cubicBezTo>
                <a:cubicBezTo>
                  <a:pt x="204" y="84"/>
                  <a:pt x="206" y="83"/>
                  <a:pt x="208" y="82"/>
                </a:cubicBezTo>
                <a:cubicBezTo>
                  <a:pt x="208" y="81"/>
                  <a:pt x="209" y="81"/>
                  <a:pt x="209" y="81"/>
                </a:cubicBezTo>
                <a:cubicBezTo>
                  <a:pt x="209" y="80"/>
                  <a:pt x="205" y="82"/>
                  <a:pt x="207" y="82"/>
                </a:cubicBezTo>
                <a:cubicBezTo>
                  <a:pt x="205" y="83"/>
                  <a:pt x="203" y="84"/>
                  <a:pt x="203" y="83"/>
                </a:cubicBezTo>
                <a:cubicBezTo>
                  <a:pt x="206" y="81"/>
                  <a:pt x="206" y="81"/>
                  <a:pt x="206" y="81"/>
                </a:cubicBezTo>
                <a:cubicBezTo>
                  <a:pt x="206" y="81"/>
                  <a:pt x="205" y="82"/>
                  <a:pt x="206" y="82"/>
                </a:cubicBezTo>
                <a:cubicBezTo>
                  <a:pt x="208" y="81"/>
                  <a:pt x="207" y="81"/>
                  <a:pt x="207" y="80"/>
                </a:cubicBezTo>
                <a:cubicBezTo>
                  <a:pt x="208" y="79"/>
                  <a:pt x="209" y="80"/>
                  <a:pt x="210" y="79"/>
                </a:cubicBezTo>
                <a:cubicBezTo>
                  <a:pt x="212" y="78"/>
                  <a:pt x="209" y="81"/>
                  <a:pt x="213" y="79"/>
                </a:cubicBezTo>
                <a:cubicBezTo>
                  <a:pt x="215" y="78"/>
                  <a:pt x="214" y="77"/>
                  <a:pt x="216" y="77"/>
                </a:cubicBezTo>
                <a:cubicBezTo>
                  <a:pt x="218" y="75"/>
                  <a:pt x="218" y="73"/>
                  <a:pt x="217" y="73"/>
                </a:cubicBezTo>
                <a:cubicBezTo>
                  <a:pt x="216" y="74"/>
                  <a:pt x="216" y="74"/>
                  <a:pt x="213" y="75"/>
                </a:cubicBezTo>
                <a:cubicBezTo>
                  <a:pt x="213" y="74"/>
                  <a:pt x="213" y="74"/>
                  <a:pt x="213" y="74"/>
                </a:cubicBezTo>
                <a:cubicBezTo>
                  <a:pt x="219" y="70"/>
                  <a:pt x="218" y="72"/>
                  <a:pt x="221" y="70"/>
                </a:cubicBezTo>
                <a:cubicBezTo>
                  <a:pt x="222" y="70"/>
                  <a:pt x="220" y="71"/>
                  <a:pt x="219" y="72"/>
                </a:cubicBezTo>
                <a:cubicBezTo>
                  <a:pt x="218" y="73"/>
                  <a:pt x="221" y="71"/>
                  <a:pt x="219" y="73"/>
                </a:cubicBezTo>
                <a:cubicBezTo>
                  <a:pt x="219" y="73"/>
                  <a:pt x="223" y="71"/>
                  <a:pt x="222" y="72"/>
                </a:cubicBezTo>
                <a:cubicBezTo>
                  <a:pt x="224" y="71"/>
                  <a:pt x="221" y="72"/>
                  <a:pt x="221" y="71"/>
                </a:cubicBezTo>
                <a:cubicBezTo>
                  <a:pt x="224" y="70"/>
                  <a:pt x="221" y="70"/>
                  <a:pt x="224" y="68"/>
                </a:cubicBezTo>
                <a:cubicBezTo>
                  <a:pt x="224" y="68"/>
                  <a:pt x="224" y="68"/>
                  <a:pt x="224" y="68"/>
                </a:cubicBezTo>
                <a:cubicBezTo>
                  <a:pt x="223" y="68"/>
                  <a:pt x="223" y="69"/>
                  <a:pt x="221" y="70"/>
                </a:cubicBezTo>
                <a:cubicBezTo>
                  <a:pt x="224" y="66"/>
                  <a:pt x="231" y="66"/>
                  <a:pt x="235" y="63"/>
                </a:cubicBezTo>
                <a:cubicBezTo>
                  <a:pt x="234" y="63"/>
                  <a:pt x="233" y="64"/>
                  <a:pt x="234" y="62"/>
                </a:cubicBezTo>
                <a:cubicBezTo>
                  <a:pt x="231" y="63"/>
                  <a:pt x="234" y="63"/>
                  <a:pt x="231" y="64"/>
                </a:cubicBezTo>
                <a:cubicBezTo>
                  <a:pt x="233" y="63"/>
                  <a:pt x="232" y="63"/>
                  <a:pt x="234" y="61"/>
                </a:cubicBezTo>
                <a:cubicBezTo>
                  <a:pt x="236" y="60"/>
                  <a:pt x="235" y="61"/>
                  <a:pt x="234" y="61"/>
                </a:cubicBezTo>
                <a:cubicBezTo>
                  <a:pt x="235" y="61"/>
                  <a:pt x="236" y="61"/>
                  <a:pt x="236" y="62"/>
                </a:cubicBezTo>
                <a:cubicBezTo>
                  <a:pt x="239" y="60"/>
                  <a:pt x="239" y="60"/>
                  <a:pt x="241" y="59"/>
                </a:cubicBezTo>
                <a:cubicBezTo>
                  <a:pt x="240" y="60"/>
                  <a:pt x="244" y="58"/>
                  <a:pt x="245" y="58"/>
                </a:cubicBezTo>
                <a:cubicBezTo>
                  <a:pt x="248" y="57"/>
                  <a:pt x="244" y="57"/>
                  <a:pt x="247" y="57"/>
                </a:cubicBezTo>
                <a:cubicBezTo>
                  <a:pt x="249" y="55"/>
                  <a:pt x="249" y="56"/>
                  <a:pt x="249" y="56"/>
                </a:cubicBezTo>
                <a:cubicBezTo>
                  <a:pt x="248" y="58"/>
                  <a:pt x="246" y="58"/>
                  <a:pt x="244" y="59"/>
                </a:cubicBezTo>
                <a:cubicBezTo>
                  <a:pt x="245" y="59"/>
                  <a:pt x="246" y="59"/>
                  <a:pt x="244" y="61"/>
                </a:cubicBezTo>
                <a:cubicBezTo>
                  <a:pt x="244" y="61"/>
                  <a:pt x="245" y="60"/>
                  <a:pt x="245" y="61"/>
                </a:cubicBezTo>
                <a:cubicBezTo>
                  <a:pt x="245" y="60"/>
                  <a:pt x="245" y="60"/>
                  <a:pt x="246" y="59"/>
                </a:cubicBezTo>
                <a:cubicBezTo>
                  <a:pt x="247" y="59"/>
                  <a:pt x="248" y="59"/>
                  <a:pt x="248" y="59"/>
                </a:cubicBezTo>
                <a:cubicBezTo>
                  <a:pt x="250" y="58"/>
                  <a:pt x="245" y="59"/>
                  <a:pt x="246" y="59"/>
                </a:cubicBezTo>
                <a:cubicBezTo>
                  <a:pt x="248" y="57"/>
                  <a:pt x="253" y="56"/>
                  <a:pt x="253" y="55"/>
                </a:cubicBezTo>
                <a:cubicBezTo>
                  <a:pt x="255" y="54"/>
                  <a:pt x="255" y="55"/>
                  <a:pt x="257" y="55"/>
                </a:cubicBezTo>
                <a:cubicBezTo>
                  <a:pt x="257" y="54"/>
                  <a:pt x="264" y="50"/>
                  <a:pt x="267" y="50"/>
                </a:cubicBezTo>
                <a:cubicBezTo>
                  <a:pt x="271" y="49"/>
                  <a:pt x="268" y="48"/>
                  <a:pt x="268" y="48"/>
                </a:cubicBezTo>
                <a:cubicBezTo>
                  <a:pt x="266" y="49"/>
                  <a:pt x="263" y="49"/>
                  <a:pt x="263" y="50"/>
                </a:cubicBezTo>
                <a:cubicBezTo>
                  <a:pt x="263" y="50"/>
                  <a:pt x="265" y="50"/>
                  <a:pt x="266" y="49"/>
                </a:cubicBezTo>
                <a:cubicBezTo>
                  <a:pt x="263" y="51"/>
                  <a:pt x="256" y="53"/>
                  <a:pt x="253" y="55"/>
                </a:cubicBezTo>
                <a:cubicBezTo>
                  <a:pt x="253" y="54"/>
                  <a:pt x="252" y="54"/>
                  <a:pt x="254" y="53"/>
                </a:cubicBezTo>
                <a:cubicBezTo>
                  <a:pt x="256" y="52"/>
                  <a:pt x="258" y="52"/>
                  <a:pt x="258" y="51"/>
                </a:cubicBezTo>
                <a:cubicBezTo>
                  <a:pt x="261" y="50"/>
                  <a:pt x="259" y="52"/>
                  <a:pt x="257" y="52"/>
                </a:cubicBezTo>
                <a:cubicBezTo>
                  <a:pt x="261" y="51"/>
                  <a:pt x="263" y="49"/>
                  <a:pt x="267" y="48"/>
                </a:cubicBezTo>
                <a:cubicBezTo>
                  <a:pt x="262" y="49"/>
                  <a:pt x="253" y="52"/>
                  <a:pt x="247" y="55"/>
                </a:cubicBezTo>
                <a:cubicBezTo>
                  <a:pt x="244" y="56"/>
                  <a:pt x="242" y="56"/>
                  <a:pt x="242" y="55"/>
                </a:cubicBezTo>
                <a:cubicBezTo>
                  <a:pt x="240" y="56"/>
                  <a:pt x="242" y="56"/>
                  <a:pt x="242" y="57"/>
                </a:cubicBezTo>
                <a:cubicBezTo>
                  <a:pt x="240" y="57"/>
                  <a:pt x="241" y="58"/>
                  <a:pt x="239" y="58"/>
                </a:cubicBezTo>
                <a:cubicBezTo>
                  <a:pt x="238" y="58"/>
                  <a:pt x="240" y="57"/>
                  <a:pt x="239" y="57"/>
                </a:cubicBezTo>
                <a:cubicBezTo>
                  <a:pt x="238" y="57"/>
                  <a:pt x="236" y="58"/>
                  <a:pt x="234" y="59"/>
                </a:cubicBezTo>
                <a:cubicBezTo>
                  <a:pt x="233" y="60"/>
                  <a:pt x="235" y="59"/>
                  <a:pt x="234" y="60"/>
                </a:cubicBezTo>
                <a:cubicBezTo>
                  <a:pt x="236" y="59"/>
                  <a:pt x="235" y="59"/>
                  <a:pt x="235" y="59"/>
                </a:cubicBezTo>
                <a:cubicBezTo>
                  <a:pt x="237" y="57"/>
                  <a:pt x="237" y="58"/>
                  <a:pt x="239" y="58"/>
                </a:cubicBezTo>
                <a:cubicBezTo>
                  <a:pt x="238" y="59"/>
                  <a:pt x="227" y="63"/>
                  <a:pt x="229" y="64"/>
                </a:cubicBezTo>
                <a:cubicBezTo>
                  <a:pt x="228" y="64"/>
                  <a:pt x="227" y="64"/>
                  <a:pt x="226" y="64"/>
                </a:cubicBezTo>
                <a:cubicBezTo>
                  <a:pt x="229" y="61"/>
                  <a:pt x="225" y="63"/>
                  <a:pt x="223" y="62"/>
                </a:cubicBezTo>
                <a:cubicBezTo>
                  <a:pt x="222" y="63"/>
                  <a:pt x="222" y="63"/>
                  <a:pt x="220" y="64"/>
                </a:cubicBezTo>
                <a:cubicBezTo>
                  <a:pt x="220" y="64"/>
                  <a:pt x="221" y="63"/>
                  <a:pt x="221" y="63"/>
                </a:cubicBezTo>
                <a:cubicBezTo>
                  <a:pt x="216" y="65"/>
                  <a:pt x="222" y="64"/>
                  <a:pt x="217" y="66"/>
                </a:cubicBezTo>
                <a:cubicBezTo>
                  <a:pt x="217" y="65"/>
                  <a:pt x="218" y="65"/>
                  <a:pt x="218" y="64"/>
                </a:cubicBezTo>
                <a:cubicBezTo>
                  <a:pt x="213" y="68"/>
                  <a:pt x="214" y="68"/>
                  <a:pt x="210" y="70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7" y="71"/>
                  <a:pt x="205" y="72"/>
                </a:cubicBezTo>
                <a:cubicBezTo>
                  <a:pt x="205" y="72"/>
                  <a:pt x="207" y="72"/>
                  <a:pt x="204" y="74"/>
                </a:cubicBezTo>
                <a:cubicBezTo>
                  <a:pt x="204" y="73"/>
                  <a:pt x="205" y="72"/>
                  <a:pt x="203" y="73"/>
                </a:cubicBezTo>
                <a:cubicBezTo>
                  <a:pt x="201" y="75"/>
                  <a:pt x="199" y="76"/>
                  <a:pt x="198" y="77"/>
                </a:cubicBezTo>
                <a:cubicBezTo>
                  <a:pt x="199" y="76"/>
                  <a:pt x="202" y="75"/>
                  <a:pt x="198" y="78"/>
                </a:cubicBezTo>
                <a:cubicBezTo>
                  <a:pt x="199" y="78"/>
                  <a:pt x="201" y="77"/>
                  <a:pt x="203" y="75"/>
                </a:cubicBezTo>
                <a:cubicBezTo>
                  <a:pt x="203" y="76"/>
                  <a:pt x="196" y="80"/>
                  <a:pt x="194" y="81"/>
                </a:cubicBezTo>
                <a:cubicBezTo>
                  <a:pt x="197" y="79"/>
                  <a:pt x="196" y="79"/>
                  <a:pt x="197" y="77"/>
                </a:cubicBezTo>
                <a:cubicBezTo>
                  <a:pt x="194" y="79"/>
                  <a:pt x="195" y="78"/>
                  <a:pt x="192" y="80"/>
                </a:cubicBezTo>
                <a:cubicBezTo>
                  <a:pt x="191" y="80"/>
                  <a:pt x="192" y="80"/>
                  <a:pt x="192" y="81"/>
                </a:cubicBezTo>
                <a:cubicBezTo>
                  <a:pt x="187" y="83"/>
                  <a:pt x="184" y="85"/>
                  <a:pt x="179" y="89"/>
                </a:cubicBezTo>
                <a:cubicBezTo>
                  <a:pt x="179" y="89"/>
                  <a:pt x="180" y="89"/>
                  <a:pt x="180" y="89"/>
                </a:cubicBezTo>
                <a:cubicBezTo>
                  <a:pt x="181" y="88"/>
                  <a:pt x="181" y="88"/>
                  <a:pt x="183" y="87"/>
                </a:cubicBezTo>
                <a:cubicBezTo>
                  <a:pt x="182" y="88"/>
                  <a:pt x="182" y="89"/>
                  <a:pt x="182" y="90"/>
                </a:cubicBezTo>
                <a:cubicBezTo>
                  <a:pt x="179" y="91"/>
                  <a:pt x="178" y="93"/>
                  <a:pt x="177" y="92"/>
                </a:cubicBezTo>
                <a:cubicBezTo>
                  <a:pt x="176" y="94"/>
                  <a:pt x="174" y="95"/>
                  <a:pt x="172" y="96"/>
                </a:cubicBezTo>
                <a:cubicBezTo>
                  <a:pt x="171" y="96"/>
                  <a:pt x="173" y="94"/>
                  <a:pt x="173" y="94"/>
                </a:cubicBezTo>
                <a:cubicBezTo>
                  <a:pt x="169" y="96"/>
                  <a:pt x="172" y="96"/>
                  <a:pt x="171" y="97"/>
                </a:cubicBezTo>
                <a:cubicBezTo>
                  <a:pt x="171" y="97"/>
                  <a:pt x="172" y="96"/>
                  <a:pt x="173" y="95"/>
                </a:cubicBezTo>
                <a:cubicBezTo>
                  <a:pt x="173" y="96"/>
                  <a:pt x="169" y="100"/>
                  <a:pt x="173" y="97"/>
                </a:cubicBezTo>
                <a:cubicBezTo>
                  <a:pt x="171" y="99"/>
                  <a:pt x="166" y="102"/>
                  <a:pt x="166" y="101"/>
                </a:cubicBezTo>
                <a:cubicBezTo>
                  <a:pt x="169" y="98"/>
                  <a:pt x="167" y="98"/>
                  <a:pt x="169" y="97"/>
                </a:cubicBezTo>
                <a:cubicBezTo>
                  <a:pt x="168" y="96"/>
                  <a:pt x="165" y="99"/>
                  <a:pt x="163" y="101"/>
                </a:cubicBezTo>
                <a:cubicBezTo>
                  <a:pt x="163" y="101"/>
                  <a:pt x="162" y="101"/>
                  <a:pt x="162" y="101"/>
                </a:cubicBezTo>
                <a:cubicBezTo>
                  <a:pt x="162" y="101"/>
                  <a:pt x="163" y="100"/>
                  <a:pt x="163" y="100"/>
                </a:cubicBezTo>
                <a:cubicBezTo>
                  <a:pt x="163" y="100"/>
                  <a:pt x="162" y="100"/>
                  <a:pt x="161" y="101"/>
                </a:cubicBezTo>
                <a:cubicBezTo>
                  <a:pt x="162" y="102"/>
                  <a:pt x="162" y="102"/>
                  <a:pt x="158" y="102"/>
                </a:cubicBezTo>
                <a:cubicBezTo>
                  <a:pt x="157" y="104"/>
                  <a:pt x="161" y="102"/>
                  <a:pt x="157" y="105"/>
                </a:cubicBezTo>
                <a:cubicBezTo>
                  <a:pt x="157" y="104"/>
                  <a:pt x="155" y="105"/>
                  <a:pt x="154" y="106"/>
                </a:cubicBezTo>
                <a:cubicBezTo>
                  <a:pt x="157" y="105"/>
                  <a:pt x="154" y="107"/>
                  <a:pt x="154" y="107"/>
                </a:cubicBezTo>
                <a:cubicBezTo>
                  <a:pt x="152" y="109"/>
                  <a:pt x="153" y="108"/>
                  <a:pt x="151" y="109"/>
                </a:cubicBezTo>
                <a:cubicBezTo>
                  <a:pt x="151" y="109"/>
                  <a:pt x="153" y="108"/>
                  <a:pt x="152" y="108"/>
                </a:cubicBezTo>
                <a:cubicBezTo>
                  <a:pt x="152" y="108"/>
                  <a:pt x="152" y="108"/>
                  <a:pt x="151" y="108"/>
                </a:cubicBezTo>
                <a:cubicBezTo>
                  <a:pt x="150" y="109"/>
                  <a:pt x="151" y="109"/>
                  <a:pt x="150" y="110"/>
                </a:cubicBezTo>
                <a:cubicBezTo>
                  <a:pt x="150" y="111"/>
                  <a:pt x="153" y="108"/>
                  <a:pt x="150" y="111"/>
                </a:cubicBezTo>
                <a:cubicBezTo>
                  <a:pt x="151" y="111"/>
                  <a:pt x="154" y="109"/>
                  <a:pt x="154" y="108"/>
                </a:cubicBezTo>
                <a:cubicBezTo>
                  <a:pt x="154" y="109"/>
                  <a:pt x="156" y="108"/>
                  <a:pt x="156" y="108"/>
                </a:cubicBezTo>
                <a:cubicBezTo>
                  <a:pt x="154" y="110"/>
                  <a:pt x="154" y="109"/>
                  <a:pt x="153" y="110"/>
                </a:cubicBezTo>
                <a:cubicBezTo>
                  <a:pt x="152" y="111"/>
                  <a:pt x="149" y="113"/>
                  <a:pt x="149" y="114"/>
                </a:cubicBezTo>
                <a:cubicBezTo>
                  <a:pt x="150" y="113"/>
                  <a:pt x="153" y="110"/>
                  <a:pt x="154" y="111"/>
                </a:cubicBezTo>
                <a:cubicBezTo>
                  <a:pt x="151" y="113"/>
                  <a:pt x="152" y="113"/>
                  <a:pt x="153" y="113"/>
                </a:cubicBezTo>
                <a:cubicBezTo>
                  <a:pt x="153" y="113"/>
                  <a:pt x="152" y="113"/>
                  <a:pt x="152" y="113"/>
                </a:cubicBezTo>
                <a:cubicBezTo>
                  <a:pt x="152" y="113"/>
                  <a:pt x="152" y="114"/>
                  <a:pt x="152" y="114"/>
                </a:cubicBezTo>
                <a:cubicBezTo>
                  <a:pt x="150" y="114"/>
                  <a:pt x="153" y="111"/>
                  <a:pt x="149" y="114"/>
                </a:cubicBezTo>
                <a:cubicBezTo>
                  <a:pt x="149" y="116"/>
                  <a:pt x="146" y="119"/>
                  <a:pt x="150" y="117"/>
                </a:cubicBezTo>
                <a:cubicBezTo>
                  <a:pt x="149" y="118"/>
                  <a:pt x="149" y="118"/>
                  <a:pt x="149" y="118"/>
                </a:cubicBezTo>
                <a:cubicBezTo>
                  <a:pt x="147" y="120"/>
                  <a:pt x="146" y="119"/>
                  <a:pt x="147" y="118"/>
                </a:cubicBezTo>
                <a:cubicBezTo>
                  <a:pt x="144" y="118"/>
                  <a:pt x="140" y="124"/>
                  <a:pt x="138" y="124"/>
                </a:cubicBezTo>
                <a:cubicBezTo>
                  <a:pt x="139" y="124"/>
                  <a:pt x="136" y="126"/>
                  <a:pt x="136" y="127"/>
                </a:cubicBezTo>
                <a:cubicBezTo>
                  <a:pt x="137" y="127"/>
                  <a:pt x="140" y="125"/>
                  <a:pt x="143" y="122"/>
                </a:cubicBezTo>
                <a:cubicBezTo>
                  <a:pt x="143" y="122"/>
                  <a:pt x="143" y="122"/>
                  <a:pt x="143" y="122"/>
                </a:cubicBezTo>
                <a:cubicBezTo>
                  <a:pt x="144" y="121"/>
                  <a:pt x="142" y="123"/>
                  <a:pt x="144" y="123"/>
                </a:cubicBezTo>
                <a:cubicBezTo>
                  <a:pt x="142" y="122"/>
                  <a:pt x="139" y="127"/>
                  <a:pt x="138" y="126"/>
                </a:cubicBezTo>
                <a:cubicBezTo>
                  <a:pt x="135" y="128"/>
                  <a:pt x="135" y="129"/>
                  <a:pt x="134" y="130"/>
                </a:cubicBezTo>
                <a:cubicBezTo>
                  <a:pt x="137" y="129"/>
                  <a:pt x="137" y="128"/>
                  <a:pt x="139" y="127"/>
                </a:cubicBezTo>
                <a:cubicBezTo>
                  <a:pt x="139" y="128"/>
                  <a:pt x="140" y="127"/>
                  <a:pt x="139" y="128"/>
                </a:cubicBezTo>
                <a:cubicBezTo>
                  <a:pt x="140" y="128"/>
                  <a:pt x="141" y="127"/>
                  <a:pt x="141" y="127"/>
                </a:cubicBezTo>
                <a:cubicBezTo>
                  <a:pt x="142" y="126"/>
                  <a:pt x="142" y="126"/>
                  <a:pt x="142" y="126"/>
                </a:cubicBezTo>
                <a:cubicBezTo>
                  <a:pt x="143" y="125"/>
                  <a:pt x="144" y="125"/>
                  <a:pt x="146" y="123"/>
                </a:cubicBezTo>
                <a:cubicBezTo>
                  <a:pt x="147" y="121"/>
                  <a:pt x="151" y="120"/>
                  <a:pt x="154" y="116"/>
                </a:cubicBezTo>
                <a:cubicBezTo>
                  <a:pt x="159" y="114"/>
                  <a:pt x="160" y="110"/>
                  <a:pt x="162" y="111"/>
                </a:cubicBezTo>
                <a:cubicBezTo>
                  <a:pt x="165" y="107"/>
                  <a:pt x="169" y="106"/>
                  <a:pt x="173" y="103"/>
                </a:cubicBezTo>
                <a:cubicBezTo>
                  <a:pt x="175" y="101"/>
                  <a:pt x="172" y="103"/>
                  <a:pt x="174" y="102"/>
                </a:cubicBezTo>
                <a:cubicBezTo>
                  <a:pt x="175" y="101"/>
                  <a:pt x="176" y="101"/>
                  <a:pt x="178" y="100"/>
                </a:cubicBezTo>
                <a:cubicBezTo>
                  <a:pt x="174" y="104"/>
                  <a:pt x="169" y="106"/>
                  <a:pt x="163" y="111"/>
                </a:cubicBezTo>
                <a:cubicBezTo>
                  <a:pt x="166" y="111"/>
                  <a:pt x="178" y="99"/>
                  <a:pt x="183" y="98"/>
                </a:cubicBezTo>
                <a:cubicBezTo>
                  <a:pt x="183" y="98"/>
                  <a:pt x="180" y="101"/>
                  <a:pt x="183" y="99"/>
                </a:cubicBezTo>
                <a:cubicBezTo>
                  <a:pt x="183" y="100"/>
                  <a:pt x="177" y="103"/>
                  <a:pt x="177" y="104"/>
                </a:cubicBezTo>
                <a:cubicBezTo>
                  <a:pt x="173" y="106"/>
                  <a:pt x="172" y="108"/>
                  <a:pt x="168" y="110"/>
                </a:cubicBezTo>
                <a:cubicBezTo>
                  <a:pt x="168" y="111"/>
                  <a:pt x="168" y="111"/>
                  <a:pt x="168" y="111"/>
                </a:cubicBezTo>
                <a:cubicBezTo>
                  <a:pt x="170" y="109"/>
                  <a:pt x="173" y="108"/>
                  <a:pt x="176" y="106"/>
                </a:cubicBezTo>
                <a:cubicBezTo>
                  <a:pt x="175" y="107"/>
                  <a:pt x="175" y="107"/>
                  <a:pt x="176" y="107"/>
                </a:cubicBezTo>
                <a:cubicBezTo>
                  <a:pt x="173" y="109"/>
                  <a:pt x="173" y="109"/>
                  <a:pt x="169" y="112"/>
                </a:cubicBezTo>
                <a:cubicBezTo>
                  <a:pt x="168" y="112"/>
                  <a:pt x="168" y="112"/>
                  <a:pt x="168" y="112"/>
                </a:cubicBezTo>
                <a:cubicBezTo>
                  <a:pt x="166" y="114"/>
                  <a:pt x="163" y="116"/>
                  <a:pt x="159" y="119"/>
                </a:cubicBezTo>
                <a:cubicBezTo>
                  <a:pt x="160" y="120"/>
                  <a:pt x="165" y="115"/>
                  <a:pt x="166" y="114"/>
                </a:cubicBezTo>
                <a:cubicBezTo>
                  <a:pt x="167" y="114"/>
                  <a:pt x="166" y="114"/>
                  <a:pt x="166" y="114"/>
                </a:cubicBezTo>
                <a:cubicBezTo>
                  <a:pt x="164" y="116"/>
                  <a:pt x="168" y="113"/>
                  <a:pt x="168" y="114"/>
                </a:cubicBezTo>
                <a:cubicBezTo>
                  <a:pt x="169" y="112"/>
                  <a:pt x="172" y="111"/>
                  <a:pt x="175" y="108"/>
                </a:cubicBezTo>
                <a:cubicBezTo>
                  <a:pt x="175" y="109"/>
                  <a:pt x="174" y="110"/>
                  <a:pt x="174" y="110"/>
                </a:cubicBezTo>
                <a:cubicBezTo>
                  <a:pt x="176" y="108"/>
                  <a:pt x="181" y="104"/>
                  <a:pt x="183" y="104"/>
                </a:cubicBezTo>
                <a:cubicBezTo>
                  <a:pt x="185" y="102"/>
                  <a:pt x="189" y="100"/>
                  <a:pt x="190" y="98"/>
                </a:cubicBezTo>
                <a:cubicBezTo>
                  <a:pt x="191" y="98"/>
                  <a:pt x="196" y="95"/>
                  <a:pt x="199" y="93"/>
                </a:cubicBezTo>
                <a:cubicBezTo>
                  <a:pt x="199" y="93"/>
                  <a:pt x="198" y="94"/>
                  <a:pt x="198" y="94"/>
                </a:cubicBezTo>
                <a:cubicBezTo>
                  <a:pt x="203" y="90"/>
                  <a:pt x="208" y="88"/>
                  <a:pt x="215" y="83"/>
                </a:cubicBezTo>
                <a:cubicBezTo>
                  <a:pt x="214" y="84"/>
                  <a:pt x="214" y="85"/>
                  <a:pt x="215" y="84"/>
                </a:cubicBezTo>
                <a:cubicBezTo>
                  <a:pt x="218" y="83"/>
                  <a:pt x="214" y="85"/>
                  <a:pt x="215" y="85"/>
                </a:cubicBezTo>
                <a:cubicBezTo>
                  <a:pt x="212" y="86"/>
                  <a:pt x="211" y="87"/>
                  <a:pt x="208" y="88"/>
                </a:cubicBezTo>
                <a:cubicBezTo>
                  <a:pt x="206" y="89"/>
                  <a:pt x="209" y="88"/>
                  <a:pt x="209" y="89"/>
                </a:cubicBezTo>
                <a:cubicBezTo>
                  <a:pt x="204" y="91"/>
                  <a:pt x="202" y="93"/>
                  <a:pt x="200" y="95"/>
                </a:cubicBezTo>
                <a:cubicBezTo>
                  <a:pt x="198" y="95"/>
                  <a:pt x="196" y="97"/>
                  <a:pt x="194" y="98"/>
                </a:cubicBezTo>
                <a:cubicBezTo>
                  <a:pt x="193" y="99"/>
                  <a:pt x="193" y="99"/>
                  <a:pt x="193" y="99"/>
                </a:cubicBezTo>
                <a:cubicBezTo>
                  <a:pt x="190" y="100"/>
                  <a:pt x="188" y="102"/>
                  <a:pt x="184" y="105"/>
                </a:cubicBezTo>
                <a:cubicBezTo>
                  <a:pt x="184" y="104"/>
                  <a:pt x="184" y="104"/>
                  <a:pt x="184" y="104"/>
                </a:cubicBezTo>
                <a:cubicBezTo>
                  <a:pt x="183" y="105"/>
                  <a:pt x="182" y="106"/>
                  <a:pt x="182" y="106"/>
                </a:cubicBezTo>
                <a:cubicBezTo>
                  <a:pt x="182" y="106"/>
                  <a:pt x="175" y="111"/>
                  <a:pt x="170" y="115"/>
                </a:cubicBezTo>
                <a:cubicBezTo>
                  <a:pt x="170" y="115"/>
                  <a:pt x="170" y="115"/>
                  <a:pt x="170" y="115"/>
                </a:cubicBezTo>
                <a:cubicBezTo>
                  <a:pt x="164" y="119"/>
                  <a:pt x="167" y="119"/>
                  <a:pt x="161" y="123"/>
                </a:cubicBezTo>
                <a:cubicBezTo>
                  <a:pt x="162" y="123"/>
                  <a:pt x="161" y="124"/>
                  <a:pt x="162" y="123"/>
                </a:cubicBezTo>
                <a:cubicBezTo>
                  <a:pt x="161" y="124"/>
                  <a:pt x="156" y="128"/>
                  <a:pt x="156" y="128"/>
                </a:cubicBezTo>
                <a:cubicBezTo>
                  <a:pt x="155" y="128"/>
                  <a:pt x="156" y="129"/>
                  <a:pt x="155" y="130"/>
                </a:cubicBezTo>
                <a:cubicBezTo>
                  <a:pt x="152" y="130"/>
                  <a:pt x="154" y="128"/>
                  <a:pt x="154" y="127"/>
                </a:cubicBezTo>
                <a:cubicBezTo>
                  <a:pt x="151" y="129"/>
                  <a:pt x="154" y="128"/>
                  <a:pt x="151" y="131"/>
                </a:cubicBezTo>
                <a:cubicBezTo>
                  <a:pt x="151" y="131"/>
                  <a:pt x="152" y="130"/>
                  <a:pt x="152" y="131"/>
                </a:cubicBezTo>
                <a:cubicBezTo>
                  <a:pt x="149" y="133"/>
                  <a:pt x="150" y="133"/>
                  <a:pt x="148" y="135"/>
                </a:cubicBezTo>
                <a:cubicBezTo>
                  <a:pt x="146" y="136"/>
                  <a:pt x="146" y="137"/>
                  <a:pt x="145" y="138"/>
                </a:cubicBezTo>
                <a:cubicBezTo>
                  <a:pt x="145" y="137"/>
                  <a:pt x="145" y="137"/>
                  <a:pt x="142" y="139"/>
                </a:cubicBezTo>
                <a:cubicBezTo>
                  <a:pt x="140" y="141"/>
                  <a:pt x="144" y="138"/>
                  <a:pt x="143" y="139"/>
                </a:cubicBezTo>
                <a:cubicBezTo>
                  <a:pt x="142" y="140"/>
                  <a:pt x="139" y="142"/>
                  <a:pt x="141" y="141"/>
                </a:cubicBezTo>
                <a:cubicBezTo>
                  <a:pt x="141" y="141"/>
                  <a:pt x="139" y="143"/>
                  <a:pt x="139" y="142"/>
                </a:cubicBezTo>
                <a:cubicBezTo>
                  <a:pt x="138" y="144"/>
                  <a:pt x="137" y="145"/>
                  <a:pt x="135" y="148"/>
                </a:cubicBezTo>
                <a:cubicBezTo>
                  <a:pt x="139" y="145"/>
                  <a:pt x="143" y="141"/>
                  <a:pt x="147" y="137"/>
                </a:cubicBezTo>
                <a:cubicBezTo>
                  <a:pt x="149" y="137"/>
                  <a:pt x="147" y="138"/>
                  <a:pt x="149" y="137"/>
                </a:cubicBezTo>
                <a:cubicBezTo>
                  <a:pt x="151" y="135"/>
                  <a:pt x="151" y="135"/>
                  <a:pt x="151" y="134"/>
                </a:cubicBezTo>
                <a:cubicBezTo>
                  <a:pt x="154" y="132"/>
                  <a:pt x="152" y="134"/>
                  <a:pt x="151" y="135"/>
                </a:cubicBezTo>
                <a:cubicBezTo>
                  <a:pt x="152" y="135"/>
                  <a:pt x="154" y="133"/>
                  <a:pt x="156" y="132"/>
                </a:cubicBezTo>
                <a:cubicBezTo>
                  <a:pt x="153" y="132"/>
                  <a:pt x="159" y="128"/>
                  <a:pt x="161" y="127"/>
                </a:cubicBezTo>
                <a:cubicBezTo>
                  <a:pt x="163" y="125"/>
                  <a:pt x="159" y="129"/>
                  <a:pt x="157" y="130"/>
                </a:cubicBezTo>
                <a:cubicBezTo>
                  <a:pt x="159" y="130"/>
                  <a:pt x="156" y="132"/>
                  <a:pt x="156" y="133"/>
                </a:cubicBezTo>
                <a:cubicBezTo>
                  <a:pt x="155" y="134"/>
                  <a:pt x="150" y="138"/>
                  <a:pt x="150" y="139"/>
                </a:cubicBezTo>
                <a:cubicBezTo>
                  <a:pt x="148" y="140"/>
                  <a:pt x="146" y="141"/>
                  <a:pt x="145" y="143"/>
                </a:cubicBezTo>
                <a:cubicBezTo>
                  <a:pt x="144" y="143"/>
                  <a:pt x="145" y="143"/>
                  <a:pt x="145" y="142"/>
                </a:cubicBezTo>
                <a:cubicBezTo>
                  <a:pt x="144" y="145"/>
                  <a:pt x="143" y="144"/>
                  <a:pt x="141" y="145"/>
                </a:cubicBezTo>
                <a:cubicBezTo>
                  <a:pt x="139" y="147"/>
                  <a:pt x="142" y="145"/>
                  <a:pt x="142" y="146"/>
                </a:cubicBezTo>
                <a:cubicBezTo>
                  <a:pt x="140" y="147"/>
                  <a:pt x="141" y="147"/>
                  <a:pt x="139" y="148"/>
                </a:cubicBezTo>
                <a:cubicBezTo>
                  <a:pt x="138" y="148"/>
                  <a:pt x="138" y="147"/>
                  <a:pt x="140" y="145"/>
                </a:cubicBezTo>
                <a:cubicBezTo>
                  <a:pt x="140" y="145"/>
                  <a:pt x="139" y="145"/>
                  <a:pt x="139" y="145"/>
                </a:cubicBezTo>
                <a:cubicBezTo>
                  <a:pt x="137" y="148"/>
                  <a:pt x="135" y="150"/>
                  <a:pt x="136" y="151"/>
                </a:cubicBezTo>
                <a:cubicBezTo>
                  <a:pt x="134" y="153"/>
                  <a:pt x="135" y="151"/>
                  <a:pt x="133" y="152"/>
                </a:cubicBezTo>
                <a:cubicBezTo>
                  <a:pt x="133" y="153"/>
                  <a:pt x="134" y="153"/>
                  <a:pt x="131" y="156"/>
                </a:cubicBezTo>
                <a:cubicBezTo>
                  <a:pt x="131" y="155"/>
                  <a:pt x="131" y="155"/>
                  <a:pt x="130" y="155"/>
                </a:cubicBezTo>
                <a:cubicBezTo>
                  <a:pt x="130" y="156"/>
                  <a:pt x="129" y="157"/>
                  <a:pt x="129" y="158"/>
                </a:cubicBezTo>
                <a:cubicBezTo>
                  <a:pt x="125" y="161"/>
                  <a:pt x="122" y="164"/>
                  <a:pt x="119" y="167"/>
                </a:cubicBezTo>
                <a:cubicBezTo>
                  <a:pt x="118" y="168"/>
                  <a:pt x="118" y="168"/>
                  <a:pt x="118" y="168"/>
                </a:cubicBezTo>
                <a:cubicBezTo>
                  <a:pt x="116" y="169"/>
                  <a:pt x="117" y="169"/>
                  <a:pt x="115" y="171"/>
                </a:cubicBezTo>
                <a:cubicBezTo>
                  <a:pt x="113" y="171"/>
                  <a:pt x="111" y="174"/>
                  <a:pt x="109" y="175"/>
                </a:cubicBezTo>
                <a:cubicBezTo>
                  <a:pt x="110" y="174"/>
                  <a:pt x="110" y="174"/>
                  <a:pt x="110" y="173"/>
                </a:cubicBezTo>
                <a:cubicBezTo>
                  <a:pt x="114" y="170"/>
                  <a:pt x="118" y="163"/>
                  <a:pt x="121" y="162"/>
                </a:cubicBezTo>
                <a:cubicBezTo>
                  <a:pt x="125" y="157"/>
                  <a:pt x="129" y="153"/>
                  <a:pt x="133" y="151"/>
                </a:cubicBezTo>
                <a:cubicBezTo>
                  <a:pt x="134" y="150"/>
                  <a:pt x="134" y="149"/>
                  <a:pt x="134" y="149"/>
                </a:cubicBezTo>
                <a:cubicBezTo>
                  <a:pt x="134" y="148"/>
                  <a:pt x="130" y="152"/>
                  <a:pt x="130" y="150"/>
                </a:cubicBezTo>
                <a:cubicBezTo>
                  <a:pt x="131" y="150"/>
                  <a:pt x="131" y="150"/>
                  <a:pt x="131" y="150"/>
                </a:cubicBezTo>
                <a:cubicBezTo>
                  <a:pt x="133" y="149"/>
                  <a:pt x="133" y="148"/>
                  <a:pt x="135" y="147"/>
                </a:cubicBezTo>
                <a:cubicBezTo>
                  <a:pt x="126" y="153"/>
                  <a:pt x="125" y="155"/>
                  <a:pt x="119" y="161"/>
                </a:cubicBezTo>
                <a:cubicBezTo>
                  <a:pt x="118" y="160"/>
                  <a:pt x="122" y="157"/>
                  <a:pt x="123" y="155"/>
                </a:cubicBezTo>
                <a:cubicBezTo>
                  <a:pt x="121" y="157"/>
                  <a:pt x="123" y="155"/>
                  <a:pt x="121" y="156"/>
                </a:cubicBezTo>
                <a:cubicBezTo>
                  <a:pt x="121" y="155"/>
                  <a:pt x="123" y="153"/>
                  <a:pt x="123" y="153"/>
                </a:cubicBezTo>
                <a:cubicBezTo>
                  <a:pt x="125" y="151"/>
                  <a:pt x="125" y="153"/>
                  <a:pt x="123" y="155"/>
                </a:cubicBezTo>
                <a:cubicBezTo>
                  <a:pt x="123" y="155"/>
                  <a:pt x="127" y="151"/>
                  <a:pt x="125" y="153"/>
                </a:cubicBezTo>
                <a:cubicBezTo>
                  <a:pt x="128" y="151"/>
                  <a:pt x="128" y="151"/>
                  <a:pt x="131" y="148"/>
                </a:cubicBezTo>
                <a:cubicBezTo>
                  <a:pt x="132" y="145"/>
                  <a:pt x="130" y="145"/>
                  <a:pt x="125" y="149"/>
                </a:cubicBezTo>
                <a:cubicBezTo>
                  <a:pt x="120" y="156"/>
                  <a:pt x="111" y="162"/>
                  <a:pt x="106" y="170"/>
                </a:cubicBezTo>
                <a:cubicBezTo>
                  <a:pt x="104" y="170"/>
                  <a:pt x="103" y="171"/>
                  <a:pt x="102" y="172"/>
                </a:cubicBezTo>
                <a:cubicBezTo>
                  <a:pt x="101" y="173"/>
                  <a:pt x="100" y="174"/>
                  <a:pt x="100" y="174"/>
                </a:cubicBezTo>
                <a:cubicBezTo>
                  <a:pt x="100" y="175"/>
                  <a:pt x="100" y="175"/>
                  <a:pt x="99" y="176"/>
                </a:cubicBezTo>
                <a:cubicBezTo>
                  <a:pt x="100" y="176"/>
                  <a:pt x="100" y="176"/>
                  <a:pt x="100" y="175"/>
                </a:cubicBezTo>
                <a:cubicBezTo>
                  <a:pt x="101" y="176"/>
                  <a:pt x="99" y="176"/>
                  <a:pt x="100" y="177"/>
                </a:cubicBezTo>
                <a:cubicBezTo>
                  <a:pt x="99" y="176"/>
                  <a:pt x="98" y="175"/>
                  <a:pt x="97" y="175"/>
                </a:cubicBezTo>
                <a:cubicBezTo>
                  <a:pt x="97" y="175"/>
                  <a:pt x="97" y="176"/>
                  <a:pt x="97" y="176"/>
                </a:cubicBezTo>
                <a:cubicBezTo>
                  <a:pt x="97" y="175"/>
                  <a:pt x="96" y="177"/>
                  <a:pt x="96" y="176"/>
                </a:cubicBezTo>
                <a:cubicBezTo>
                  <a:pt x="97" y="175"/>
                  <a:pt x="97" y="174"/>
                  <a:pt x="98" y="175"/>
                </a:cubicBezTo>
                <a:cubicBezTo>
                  <a:pt x="98" y="174"/>
                  <a:pt x="97" y="174"/>
                  <a:pt x="98" y="174"/>
                </a:cubicBezTo>
                <a:cubicBezTo>
                  <a:pt x="97" y="173"/>
                  <a:pt x="96" y="175"/>
                  <a:pt x="95" y="176"/>
                </a:cubicBezTo>
                <a:cubicBezTo>
                  <a:pt x="95" y="176"/>
                  <a:pt x="95" y="177"/>
                  <a:pt x="94" y="177"/>
                </a:cubicBezTo>
                <a:cubicBezTo>
                  <a:pt x="95" y="178"/>
                  <a:pt x="95" y="177"/>
                  <a:pt x="96" y="177"/>
                </a:cubicBezTo>
                <a:cubicBezTo>
                  <a:pt x="95" y="178"/>
                  <a:pt x="95" y="178"/>
                  <a:pt x="94" y="178"/>
                </a:cubicBezTo>
                <a:cubicBezTo>
                  <a:pt x="94" y="179"/>
                  <a:pt x="95" y="179"/>
                  <a:pt x="95" y="179"/>
                </a:cubicBezTo>
                <a:cubicBezTo>
                  <a:pt x="94" y="179"/>
                  <a:pt x="92" y="179"/>
                  <a:pt x="92" y="180"/>
                </a:cubicBezTo>
                <a:cubicBezTo>
                  <a:pt x="92" y="180"/>
                  <a:pt x="92" y="180"/>
                  <a:pt x="93" y="180"/>
                </a:cubicBezTo>
                <a:cubicBezTo>
                  <a:pt x="93" y="180"/>
                  <a:pt x="93" y="181"/>
                  <a:pt x="93" y="181"/>
                </a:cubicBezTo>
                <a:cubicBezTo>
                  <a:pt x="92" y="181"/>
                  <a:pt x="92" y="180"/>
                  <a:pt x="92" y="181"/>
                </a:cubicBezTo>
                <a:cubicBezTo>
                  <a:pt x="91" y="181"/>
                  <a:pt x="92" y="181"/>
                  <a:pt x="92" y="181"/>
                </a:cubicBezTo>
                <a:cubicBezTo>
                  <a:pt x="92" y="182"/>
                  <a:pt x="91" y="181"/>
                  <a:pt x="91" y="182"/>
                </a:cubicBezTo>
                <a:cubicBezTo>
                  <a:pt x="90" y="182"/>
                  <a:pt x="90" y="183"/>
                  <a:pt x="89" y="183"/>
                </a:cubicBezTo>
                <a:cubicBezTo>
                  <a:pt x="89" y="183"/>
                  <a:pt x="90" y="182"/>
                  <a:pt x="90" y="183"/>
                </a:cubicBezTo>
                <a:cubicBezTo>
                  <a:pt x="89" y="183"/>
                  <a:pt x="89" y="183"/>
                  <a:pt x="88" y="183"/>
                </a:cubicBezTo>
                <a:cubicBezTo>
                  <a:pt x="87" y="184"/>
                  <a:pt x="88" y="184"/>
                  <a:pt x="88" y="184"/>
                </a:cubicBezTo>
                <a:cubicBezTo>
                  <a:pt x="87" y="184"/>
                  <a:pt x="87" y="186"/>
                  <a:pt x="86" y="186"/>
                </a:cubicBezTo>
                <a:cubicBezTo>
                  <a:pt x="86" y="186"/>
                  <a:pt x="86" y="186"/>
                  <a:pt x="86" y="186"/>
                </a:cubicBezTo>
                <a:cubicBezTo>
                  <a:pt x="86" y="186"/>
                  <a:pt x="86" y="186"/>
                  <a:pt x="85" y="186"/>
                </a:cubicBezTo>
                <a:cubicBezTo>
                  <a:pt x="85" y="186"/>
                  <a:pt x="86" y="186"/>
                  <a:pt x="86" y="186"/>
                </a:cubicBezTo>
                <a:cubicBezTo>
                  <a:pt x="84" y="188"/>
                  <a:pt x="83" y="190"/>
                  <a:pt x="81" y="192"/>
                </a:cubicBezTo>
                <a:cubicBezTo>
                  <a:pt x="81" y="192"/>
                  <a:pt x="81" y="192"/>
                  <a:pt x="81" y="192"/>
                </a:cubicBezTo>
                <a:cubicBezTo>
                  <a:pt x="81" y="193"/>
                  <a:pt x="82" y="192"/>
                  <a:pt x="81" y="193"/>
                </a:cubicBezTo>
                <a:cubicBezTo>
                  <a:pt x="81" y="193"/>
                  <a:pt x="81" y="193"/>
                  <a:pt x="81" y="193"/>
                </a:cubicBezTo>
                <a:cubicBezTo>
                  <a:pt x="80" y="193"/>
                  <a:pt x="80" y="194"/>
                  <a:pt x="80" y="193"/>
                </a:cubicBezTo>
                <a:cubicBezTo>
                  <a:pt x="79" y="193"/>
                  <a:pt x="81" y="192"/>
                  <a:pt x="80" y="192"/>
                </a:cubicBezTo>
                <a:cubicBezTo>
                  <a:pt x="80" y="191"/>
                  <a:pt x="80" y="192"/>
                  <a:pt x="80" y="192"/>
                </a:cubicBezTo>
                <a:cubicBezTo>
                  <a:pt x="79" y="191"/>
                  <a:pt x="80" y="191"/>
                  <a:pt x="81" y="190"/>
                </a:cubicBezTo>
                <a:cubicBezTo>
                  <a:pt x="81" y="191"/>
                  <a:pt x="80" y="191"/>
                  <a:pt x="81" y="191"/>
                </a:cubicBezTo>
                <a:cubicBezTo>
                  <a:pt x="81" y="191"/>
                  <a:pt x="82" y="191"/>
                  <a:pt x="82" y="190"/>
                </a:cubicBezTo>
                <a:cubicBezTo>
                  <a:pt x="82" y="190"/>
                  <a:pt x="81" y="191"/>
                  <a:pt x="81" y="190"/>
                </a:cubicBezTo>
                <a:cubicBezTo>
                  <a:pt x="81" y="189"/>
                  <a:pt x="82" y="190"/>
                  <a:pt x="82" y="190"/>
                </a:cubicBezTo>
                <a:cubicBezTo>
                  <a:pt x="83" y="189"/>
                  <a:pt x="82" y="189"/>
                  <a:pt x="81" y="189"/>
                </a:cubicBezTo>
                <a:cubicBezTo>
                  <a:pt x="81" y="189"/>
                  <a:pt x="81" y="190"/>
                  <a:pt x="81" y="190"/>
                </a:cubicBezTo>
                <a:cubicBezTo>
                  <a:pt x="80" y="190"/>
                  <a:pt x="82" y="188"/>
                  <a:pt x="82" y="188"/>
                </a:cubicBezTo>
                <a:cubicBezTo>
                  <a:pt x="83" y="188"/>
                  <a:pt x="82" y="189"/>
                  <a:pt x="82" y="189"/>
                </a:cubicBezTo>
                <a:cubicBezTo>
                  <a:pt x="83" y="189"/>
                  <a:pt x="83" y="188"/>
                  <a:pt x="83" y="189"/>
                </a:cubicBezTo>
                <a:cubicBezTo>
                  <a:pt x="83" y="188"/>
                  <a:pt x="83" y="188"/>
                  <a:pt x="83" y="187"/>
                </a:cubicBezTo>
                <a:cubicBezTo>
                  <a:pt x="86" y="183"/>
                  <a:pt x="86" y="183"/>
                  <a:pt x="86" y="183"/>
                </a:cubicBezTo>
                <a:cubicBezTo>
                  <a:pt x="86" y="184"/>
                  <a:pt x="86" y="183"/>
                  <a:pt x="87" y="184"/>
                </a:cubicBezTo>
                <a:cubicBezTo>
                  <a:pt x="87" y="183"/>
                  <a:pt x="87" y="183"/>
                  <a:pt x="86" y="183"/>
                </a:cubicBezTo>
                <a:cubicBezTo>
                  <a:pt x="87" y="183"/>
                  <a:pt x="86" y="182"/>
                  <a:pt x="87" y="182"/>
                </a:cubicBezTo>
                <a:cubicBezTo>
                  <a:pt x="87" y="182"/>
                  <a:pt x="87" y="182"/>
                  <a:pt x="87" y="183"/>
                </a:cubicBezTo>
                <a:cubicBezTo>
                  <a:pt x="88" y="182"/>
                  <a:pt x="87" y="182"/>
                  <a:pt x="87" y="182"/>
                </a:cubicBezTo>
                <a:cubicBezTo>
                  <a:pt x="89" y="179"/>
                  <a:pt x="92" y="175"/>
                  <a:pt x="95" y="172"/>
                </a:cubicBezTo>
                <a:cubicBezTo>
                  <a:pt x="95" y="172"/>
                  <a:pt x="95" y="172"/>
                  <a:pt x="95" y="172"/>
                </a:cubicBezTo>
                <a:cubicBezTo>
                  <a:pt x="95" y="172"/>
                  <a:pt x="95" y="171"/>
                  <a:pt x="95" y="171"/>
                </a:cubicBezTo>
                <a:cubicBezTo>
                  <a:pt x="95" y="170"/>
                  <a:pt x="95" y="171"/>
                  <a:pt x="95" y="171"/>
                </a:cubicBezTo>
                <a:cubicBezTo>
                  <a:pt x="95" y="171"/>
                  <a:pt x="95" y="171"/>
                  <a:pt x="95" y="170"/>
                </a:cubicBezTo>
                <a:cubicBezTo>
                  <a:pt x="94" y="170"/>
                  <a:pt x="94" y="170"/>
                  <a:pt x="94" y="171"/>
                </a:cubicBezTo>
                <a:cubicBezTo>
                  <a:pt x="93" y="170"/>
                  <a:pt x="94" y="169"/>
                  <a:pt x="95" y="169"/>
                </a:cubicBezTo>
                <a:cubicBezTo>
                  <a:pt x="95" y="169"/>
                  <a:pt x="94" y="169"/>
                  <a:pt x="95" y="170"/>
                </a:cubicBezTo>
                <a:cubicBezTo>
                  <a:pt x="95" y="170"/>
                  <a:pt x="95" y="169"/>
                  <a:pt x="95" y="169"/>
                </a:cubicBezTo>
                <a:cubicBezTo>
                  <a:pt x="96" y="170"/>
                  <a:pt x="95" y="170"/>
                  <a:pt x="95" y="170"/>
                </a:cubicBezTo>
                <a:cubicBezTo>
                  <a:pt x="96" y="170"/>
                  <a:pt x="96" y="170"/>
                  <a:pt x="96" y="170"/>
                </a:cubicBezTo>
                <a:cubicBezTo>
                  <a:pt x="96" y="168"/>
                  <a:pt x="103" y="164"/>
                  <a:pt x="102" y="163"/>
                </a:cubicBezTo>
                <a:cubicBezTo>
                  <a:pt x="105" y="161"/>
                  <a:pt x="102" y="163"/>
                  <a:pt x="105" y="161"/>
                </a:cubicBezTo>
                <a:cubicBezTo>
                  <a:pt x="107" y="157"/>
                  <a:pt x="113" y="152"/>
                  <a:pt x="118" y="147"/>
                </a:cubicBezTo>
                <a:cubicBezTo>
                  <a:pt x="116" y="151"/>
                  <a:pt x="121" y="145"/>
                  <a:pt x="123" y="143"/>
                </a:cubicBezTo>
                <a:cubicBezTo>
                  <a:pt x="123" y="143"/>
                  <a:pt x="123" y="143"/>
                  <a:pt x="123" y="143"/>
                </a:cubicBezTo>
                <a:cubicBezTo>
                  <a:pt x="124" y="142"/>
                  <a:pt x="124" y="143"/>
                  <a:pt x="126" y="141"/>
                </a:cubicBezTo>
                <a:cubicBezTo>
                  <a:pt x="124" y="141"/>
                  <a:pt x="130" y="137"/>
                  <a:pt x="128" y="138"/>
                </a:cubicBezTo>
                <a:cubicBezTo>
                  <a:pt x="129" y="136"/>
                  <a:pt x="131" y="136"/>
                  <a:pt x="131" y="136"/>
                </a:cubicBezTo>
                <a:cubicBezTo>
                  <a:pt x="132" y="135"/>
                  <a:pt x="131" y="135"/>
                  <a:pt x="131" y="135"/>
                </a:cubicBezTo>
                <a:cubicBezTo>
                  <a:pt x="133" y="134"/>
                  <a:pt x="133" y="133"/>
                  <a:pt x="136" y="131"/>
                </a:cubicBezTo>
                <a:cubicBezTo>
                  <a:pt x="135" y="132"/>
                  <a:pt x="136" y="132"/>
                  <a:pt x="137" y="131"/>
                </a:cubicBezTo>
                <a:cubicBezTo>
                  <a:pt x="141" y="128"/>
                  <a:pt x="136" y="130"/>
                  <a:pt x="139" y="128"/>
                </a:cubicBezTo>
                <a:cubicBezTo>
                  <a:pt x="138" y="128"/>
                  <a:pt x="136" y="130"/>
                  <a:pt x="135" y="130"/>
                </a:cubicBezTo>
                <a:cubicBezTo>
                  <a:pt x="134" y="131"/>
                  <a:pt x="134" y="132"/>
                  <a:pt x="134" y="132"/>
                </a:cubicBezTo>
                <a:cubicBezTo>
                  <a:pt x="130" y="134"/>
                  <a:pt x="128" y="137"/>
                  <a:pt x="123" y="141"/>
                </a:cubicBezTo>
                <a:cubicBezTo>
                  <a:pt x="122" y="141"/>
                  <a:pt x="121" y="143"/>
                  <a:pt x="122" y="141"/>
                </a:cubicBezTo>
                <a:cubicBezTo>
                  <a:pt x="121" y="142"/>
                  <a:pt x="120" y="143"/>
                  <a:pt x="117" y="145"/>
                </a:cubicBezTo>
                <a:cubicBezTo>
                  <a:pt x="121" y="141"/>
                  <a:pt x="127" y="135"/>
                  <a:pt x="130" y="134"/>
                </a:cubicBezTo>
                <a:cubicBezTo>
                  <a:pt x="131" y="133"/>
                  <a:pt x="130" y="132"/>
                  <a:pt x="131" y="132"/>
                </a:cubicBezTo>
                <a:cubicBezTo>
                  <a:pt x="129" y="133"/>
                  <a:pt x="130" y="133"/>
                  <a:pt x="128" y="135"/>
                </a:cubicBezTo>
                <a:cubicBezTo>
                  <a:pt x="131" y="131"/>
                  <a:pt x="126" y="134"/>
                  <a:pt x="127" y="132"/>
                </a:cubicBezTo>
                <a:cubicBezTo>
                  <a:pt x="125" y="133"/>
                  <a:pt x="125" y="133"/>
                  <a:pt x="125" y="133"/>
                </a:cubicBezTo>
                <a:cubicBezTo>
                  <a:pt x="124" y="134"/>
                  <a:pt x="127" y="133"/>
                  <a:pt x="125" y="135"/>
                </a:cubicBezTo>
                <a:cubicBezTo>
                  <a:pt x="126" y="134"/>
                  <a:pt x="126" y="134"/>
                  <a:pt x="126" y="134"/>
                </a:cubicBezTo>
                <a:cubicBezTo>
                  <a:pt x="113" y="146"/>
                  <a:pt x="113" y="146"/>
                  <a:pt x="113" y="146"/>
                </a:cubicBezTo>
                <a:cubicBezTo>
                  <a:pt x="112" y="146"/>
                  <a:pt x="112" y="146"/>
                  <a:pt x="113" y="145"/>
                </a:cubicBezTo>
                <a:cubicBezTo>
                  <a:pt x="111" y="147"/>
                  <a:pt x="111" y="147"/>
                  <a:pt x="111" y="147"/>
                </a:cubicBezTo>
                <a:cubicBezTo>
                  <a:pt x="111" y="148"/>
                  <a:pt x="112" y="146"/>
                  <a:pt x="113" y="146"/>
                </a:cubicBezTo>
                <a:cubicBezTo>
                  <a:pt x="113" y="147"/>
                  <a:pt x="111" y="147"/>
                  <a:pt x="110" y="148"/>
                </a:cubicBezTo>
                <a:cubicBezTo>
                  <a:pt x="106" y="153"/>
                  <a:pt x="106" y="153"/>
                  <a:pt x="106" y="153"/>
                </a:cubicBezTo>
                <a:cubicBezTo>
                  <a:pt x="106" y="150"/>
                  <a:pt x="103" y="155"/>
                  <a:pt x="100" y="157"/>
                </a:cubicBezTo>
                <a:cubicBezTo>
                  <a:pt x="101" y="156"/>
                  <a:pt x="104" y="154"/>
                  <a:pt x="104" y="152"/>
                </a:cubicBezTo>
                <a:cubicBezTo>
                  <a:pt x="108" y="149"/>
                  <a:pt x="109" y="148"/>
                  <a:pt x="111" y="145"/>
                </a:cubicBezTo>
                <a:cubicBezTo>
                  <a:pt x="110" y="145"/>
                  <a:pt x="109" y="147"/>
                  <a:pt x="108" y="148"/>
                </a:cubicBezTo>
                <a:cubicBezTo>
                  <a:pt x="108" y="145"/>
                  <a:pt x="106" y="148"/>
                  <a:pt x="103" y="152"/>
                </a:cubicBezTo>
                <a:cubicBezTo>
                  <a:pt x="105" y="150"/>
                  <a:pt x="103" y="150"/>
                  <a:pt x="101" y="151"/>
                </a:cubicBezTo>
                <a:cubicBezTo>
                  <a:pt x="103" y="149"/>
                  <a:pt x="103" y="149"/>
                  <a:pt x="104" y="149"/>
                </a:cubicBezTo>
                <a:cubicBezTo>
                  <a:pt x="105" y="148"/>
                  <a:pt x="105" y="147"/>
                  <a:pt x="107" y="145"/>
                </a:cubicBezTo>
                <a:cubicBezTo>
                  <a:pt x="108" y="144"/>
                  <a:pt x="108" y="146"/>
                  <a:pt x="109" y="144"/>
                </a:cubicBezTo>
                <a:cubicBezTo>
                  <a:pt x="111" y="142"/>
                  <a:pt x="109" y="141"/>
                  <a:pt x="113" y="139"/>
                </a:cubicBezTo>
                <a:cubicBezTo>
                  <a:pt x="113" y="139"/>
                  <a:pt x="111" y="141"/>
                  <a:pt x="111" y="141"/>
                </a:cubicBezTo>
                <a:cubicBezTo>
                  <a:pt x="114" y="139"/>
                  <a:pt x="114" y="138"/>
                  <a:pt x="113" y="138"/>
                </a:cubicBezTo>
                <a:cubicBezTo>
                  <a:pt x="115" y="136"/>
                  <a:pt x="115" y="137"/>
                  <a:pt x="115" y="137"/>
                </a:cubicBezTo>
                <a:cubicBezTo>
                  <a:pt x="115" y="136"/>
                  <a:pt x="118" y="134"/>
                  <a:pt x="118" y="133"/>
                </a:cubicBezTo>
                <a:cubicBezTo>
                  <a:pt x="118" y="133"/>
                  <a:pt x="116" y="134"/>
                  <a:pt x="115" y="135"/>
                </a:cubicBezTo>
                <a:cubicBezTo>
                  <a:pt x="116" y="134"/>
                  <a:pt x="116" y="134"/>
                  <a:pt x="117" y="132"/>
                </a:cubicBezTo>
                <a:cubicBezTo>
                  <a:pt x="115" y="134"/>
                  <a:pt x="115" y="134"/>
                  <a:pt x="116" y="132"/>
                </a:cubicBezTo>
                <a:cubicBezTo>
                  <a:pt x="115" y="132"/>
                  <a:pt x="115" y="132"/>
                  <a:pt x="115" y="132"/>
                </a:cubicBezTo>
                <a:cubicBezTo>
                  <a:pt x="114" y="133"/>
                  <a:pt x="113" y="134"/>
                  <a:pt x="112" y="135"/>
                </a:cubicBezTo>
                <a:cubicBezTo>
                  <a:pt x="111" y="136"/>
                  <a:pt x="112" y="134"/>
                  <a:pt x="109" y="137"/>
                </a:cubicBezTo>
                <a:cubicBezTo>
                  <a:pt x="111" y="135"/>
                  <a:pt x="109" y="136"/>
                  <a:pt x="110" y="134"/>
                </a:cubicBezTo>
                <a:cubicBezTo>
                  <a:pt x="112" y="133"/>
                  <a:pt x="110" y="133"/>
                  <a:pt x="111" y="133"/>
                </a:cubicBezTo>
                <a:cubicBezTo>
                  <a:pt x="112" y="131"/>
                  <a:pt x="115" y="128"/>
                  <a:pt x="116" y="127"/>
                </a:cubicBezTo>
                <a:cubicBezTo>
                  <a:pt x="118" y="126"/>
                  <a:pt x="119" y="125"/>
                  <a:pt x="120" y="126"/>
                </a:cubicBezTo>
                <a:cubicBezTo>
                  <a:pt x="121" y="125"/>
                  <a:pt x="121" y="124"/>
                  <a:pt x="121" y="124"/>
                </a:cubicBezTo>
                <a:cubicBezTo>
                  <a:pt x="121" y="124"/>
                  <a:pt x="119" y="125"/>
                  <a:pt x="119" y="124"/>
                </a:cubicBezTo>
                <a:cubicBezTo>
                  <a:pt x="122" y="121"/>
                  <a:pt x="125" y="119"/>
                  <a:pt x="126" y="117"/>
                </a:cubicBezTo>
                <a:cubicBezTo>
                  <a:pt x="127" y="116"/>
                  <a:pt x="127" y="116"/>
                  <a:pt x="128" y="116"/>
                </a:cubicBezTo>
                <a:cubicBezTo>
                  <a:pt x="142" y="104"/>
                  <a:pt x="148" y="99"/>
                  <a:pt x="162" y="88"/>
                </a:cubicBezTo>
                <a:cubicBezTo>
                  <a:pt x="163" y="89"/>
                  <a:pt x="163" y="89"/>
                  <a:pt x="164" y="88"/>
                </a:cubicBezTo>
                <a:cubicBezTo>
                  <a:pt x="166" y="86"/>
                  <a:pt x="163" y="88"/>
                  <a:pt x="163" y="88"/>
                </a:cubicBezTo>
                <a:cubicBezTo>
                  <a:pt x="175" y="79"/>
                  <a:pt x="184" y="73"/>
                  <a:pt x="197" y="65"/>
                </a:cubicBezTo>
                <a:cubicBezTo>
                  <a:pt x="197" y="65"/>
                  <a:pt x="196" y="65"/>
                  <a:pt x="195" y="66"/>
                </a:cubicBezTo>
                <a:cubicBezTo>
                  <a:pt x="196" y="65"/>
                  <a:pt x="197" y="65"/>
                  <a:pt x="199" y="63"/>
                </a:cubicBezTo>
                <a:cubicBezTo>
                  <a:pt x="199" y="64"/>
                  <a:pt x="199" y="64"/>
                  <a:pt x="201" y="63"/>
                </a:cubicBezTo>
                <a:cubicBezTo>
                  <a:pt x="202" y="63"/>
                  <a:pt x="201" y="62"/>
                  <a:pt x="201" y="62"/>
                </a:cubicBezTo>
                <a:cubicBezTo>
                  <a:pt x="203" y="61"/>
                  <a:pt x="203" y="61"/>
                  <a:pt x="203" y="62"/>
                </a:cubicBezTo>
                <a:cubicBezTo>
                  <a:pt x="207" y="60"/>
                  <a:pt x="211" y="58"/>
                  <a:pt x="214" y="56"/>
                </a:cubicBezTo>
                <a:cubicBezTo>
                  <a:pt x="213" y="56"/>
                  <a:pt x="212" y="57"/>
                  <a:pt x="210" y="57"/>
                </a:cubicBezTo>
                <a:cubicBezTo>
                  <a:pt x="214" y="54"/>
                  <a:pt x="214" y="57"/>
                  <a:pt x="222" y="53"/>
                </a:cubicBezTo>
                <a:cubicBezTo>
                  <a:pt x="222" y="52"/>
                  <a:pt x="218" y="54"/>
                  <a:pt x="217" y="54"/>
                </a:cubicBezTo>
                <a:cubicBezTo>
                  <a:pt x="219" y="52"/>
                  <a:pt x="216" y="54"/>
                  <a:pt x="216" y="53"/>
                </a:cubicBezTo>
                <a:cubicBezTo>
                  <a:pt x="215" y="53"/>
                  <a:pt x="214" y="54"/>
                  <a:pt x="214" y="54"/>
                </a:cubicBezTo>
                <a:cubicBezTo>
                  <a:pt x="212" y="54"/>
                  <a:pt x="215" y="53"/>
                  <a:pt x="210" y="56"/>
                </a:cubicBezTo>
                <a:cubicBezTo>
                  <a:pt x="211" y="54"/>
                  <a:pt x="217" y="52"/>
                  <a:pt x="219" y="50"/>
                </a:cubicBezTo>
                <a:cubicBezTo>
                  <a:pt x="220" y="50"/>
                  <a:pt x="219" y="51"/>
                  <a:pt x="221" y="50"/>
                </a:cubicBezTo>
                <a:cubicBezTo>
                  <a:pt x="227" y="46"/>
                  <a:pt x="237" y="41"/>
                  <a:pt x="245" y="39"/>
                </a:cubicBezTo>
                <a:cubicBezTo>
                  <a:pt x="246" y="40"/>
                  <a:pt x="242" y="40"/>
                  <a:pt x="241" y="41"/>
                </a:cubicBezTo>
                <a:cubicBezTo>
                  <a:pt x="242" y="41"/>
                  <a:pt x="244" y="40"/>
                  <a:pt x="245" y="40"/>
                </a:cubicBezTo>
                <a:cubicBezTo>
                  <a:pt x="247" y="39"/>
                  <a:pt x="249" y="39"/>
                  <a:pt x="254" y="37"/>
                </a:cubicBezTo>
                <a:cubicBezTo>
                  <a:pt x="252" y="37"/>
                  <a:pt x="247" y="38"/>
                  <a:pt x="253" y="36"/>
                </a:cubicBezTo>
                <a:cubicBezTo>
                  <a:pt x="252" y="36"/>
                  <a:pt x="250" y="37"/>
                  <a:pt x="251" y="36"/>
                </a:cubicBezTo>
                <a:cubicBezTo>
                  <a:pt x="252" y="36"/>
                  <a:pt x="254" y="35"/>
                  <a:pt x="255" y="35"/>
                </a:cubicBezTo>
                <a:cubicBezTo>
                  <a:pt x="257" y="35"/>
                  <a:pt x="255" y="34"/>
                  <a:pt x="258" y="33"/>
                </a:cubicBezTo>
                <a:cubicBezTo>
                  <a:pt x="259" y="34"/>
                  <a:pt x="259" y="34"/>
                  <a:pt x="259" y="34"/>
                </a:cubicBezTo>
                <a:cubicBezTo>
                  <a:pt x="263" y="32"/>
                  <a:pt x="265" y="32"/>
                  <a:pt x="267" y="31"/>
                </a:cubicBezTo>
                <a:cubicBezTo>
                  <a:pt x="273" y="28"/>
                  <a:pt x="273" y="30"/>
                  <a:pt x="279" y="27"/>
                </a:cubicBezTo>
                <a:cubicBezTo>
                  <a:pt x="280" y="27"/>
                  <a:pt x="279" y="27"/>
                  <a:pt x="279" y="28"/>
                </a:cubicBezTo>
                <a:cubicBezTo>
                  <a:pt x="282" y="27"/>
                  <a:pt x="285" y="26"/>
                  <a:pt x="285" y="25"/>
                </a:cubicBezTo>
                <a:cubicBezTo>
                  <a:pt x="288" y="26"/>
                  <a:pt x="294" y="23"/>
                  <a:pt x="301" y="22"/>
                </a:cubicBez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297" y="22"/>
                  <a:pt x="296" y="22"/>
                </a:cubicBezTo>
                <a:cubicBezTo>
                  <a:pt x="298" y="21"/>
                  <a:pt x="297" y="22"/>
                  <a:pt x="298" y="21"/>
                </a:cubicBez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297" y="21"/>
                  <a:pt x="297" y="21"/>
                </a:cubicBezTo>
                <a:cubicBezTo>
                  <a:pt x="300" y="19"/>
                  <a:pt x="301" y="19"/>
                  <a:pt x="305" y="18"/>
                </a:cubicBezTo>
                <a:cubicBezTo>
                  <a:pt x="305" y="19"/>
                  <a:pt x="307" y="18"/>
                  <a:pt x="306" y="19"/>
                </a:cubicBezTo>
                <a:cubicBezTo>
                  <a:pt x="308" y="18"/>
                  <a:pt x="309" y="17"/>
                  <a:pt x="309" y="18"/>
                </a:cubicBezTo>
                <a:cubicBezTo>
                  <a:pt x="316" y="16"/>
                  <a:pt x="316" y="16"/>
                  <a:pt x="322" y="15"/>
                </a:cubicBezTo>
                <a:cubicBezTo>
                  <a:pt x="325" y="15"/>
                  <a:pt x="325" y="14"/>
                  <a:pt x="327" y="13"/>
                </a:cubicBezTo>
                <a:cubicBezTo>
                  <a:pt x="329" y="12"/>
                  <a:pt x="329" y="13"/>
                  <a:pt x="330" y="13"/>
                </a:cubicBezTo>
                <a:cubicBezTo>
                  <a:pt x="332" y="13"/>
                  <a:pt x="332" y="12"/>
                  <a:pt x="334" y="12"/>
                </a:cubicBezTo>
                <a:cubicBezTo>
                  <a:pt x="336" y="12"/>
                  <a:pt x="338" y="11"/>
                  <a:pt x="338" y="12"/>
                </a:cubicBezTo>
                <a:cubicBezTo>
                  <a:pt x="337" y="12"/>
                  <a:pt x="338" y="12"/>
                  <a:pt x="337" y="12"/>
                </a:cubicBezTo>
                <a:cubicBezTo>
                  <a:pt x="337" y="12"/>
                  <a:pt x="336" y="12"/>
                  <a:pt x="336" y="12"/>
                </a:cubicBezTo>
                <a:cubicBezTo>
                  <a:pt x="336" y="13"/>
                  <a:pt x="340" y="11"/>
                  <a:pt x="341" y="12"/>
                </a:cubicBezTo>
                <a:cubicBezTo>
                  <a:pt x="343" y="12"/>
                  <a:pt x="337" y="12"/>
                  <a:pt x="340" y="11"/>
                </a:cubicBezTo>
                <a:cubicBezTo>
                  <a:pt x="342" y="11"/>
                  <a:pt x="342" y="11"/>
                  <a:pt x="342" y="11"/>
                </a:cubicBezTo>
                <a:cubicBezTo>
                  <a:pt x="344" y="11"/>
                  <a:pt x="344" y="11"/>
                  <a:pt x="345" y="11"/>
                </a:cubicBezTo>
                <a:cubicBezTo>
                  <a:pt x="346" y="10"/>
                  <a:pt x="340" y="11"/>
                  <a:pt x="342" y="10"/>
                </a:cubicBezTo>
                <a:cubicBezTo>
                  <a:pt x="347" y="10"/>
                  <a:pt x="347" y="10"/>
                  <a:pt x="347" y="10"/>
                </a:cubicBezTo>
                <a:cubicBezTo>
                  <a:pt x="347" y="9"/>
                  <a:pt x="347" y="9"/>
                  <a:pt x="345" y="9"/>
                </a:cubicBezTo>
                <a:cubicBezTo>
                  <a:pt x="349" y="8"/>
                  <a:pt x="350" y="10"/>
                  <a:pt x="354" y="10"/>
                </a:cubicBezTo>
                <a:cubicBezTo>
                  <a:pt x="356" y="10"/>
                  <a:pt x="358" y="9"/>
                  <a:pt x="360" y="9"/>
                </a:cubicBezTo>
                <a:cubicBezTo>
                  <a:pt x="361" y="9"/>
                  <a:pt x="359" y="9"/>
                  <a:pt x="361" y="9"/>
                </a:cubicBezTo>
                <a:cubicBezTo>
                  <a:pt x="360" y="9"/>
                  <a:pt x="359" y="9"/>
                  <a:pt x="358" y="9"/>
                </a:cubicBezTo>
                <a:cubicBezTo>
                  <a:pt x="355" y="8"/>
                  <a:pt x="363" y="8"/>
                  <a:pt x="360" y="8"/>
                </a:cubicBezTo>
                <a:cubicBezTo>
                  <a:pt x="361" y="7"/>
                  <a:pt x="362" y="9"/>
                  <a:pt x="364" y="8"/>
                </a:cubicBezTo>
                <a:cubicBezTo>
                  <a:pt x="367" y="8"/>
                  <a:pt x="362" y="8"/>
                  <a:pt x="363" y="7"/>
                </a:cubicBezTo>
                <a:cubicBezTo>
                  <a:pt x="364" y="7"/>
                  <a:pt x="365" y="7"/>
                  <a:pt x="365" y="7"/>
                </a:cubicBezTo>
                <a:cubicBezTo>
                  <a:pt x="366" y="7"/>
                  <a:pt x="367" y="8"/>
                  <a:pt x="367" y="8"/>
                </a:cubicBezTo>
                <a:cubicBezTo>
                  <a:pt x="367" y="9"/>
                  <a:pt x="370" y="8"/>
                  <a:pt x="371" y="9"/>
                </a:cubicBezTo>
                <a:cubicBezTo>
                  <a:pt x="374" y="8"/>
                  <a:pt x="371" y="8"/>
                  <a:pt x="372" y="8"/>
                </a:cubicBezTo>
                <a:cubicBezTo>
                  <a:pt x="372" y="7"/>
                  <a:pt x="371" y="8"/>
                  <a:pt x="371" y="8"/>
                </a:cubicBezTo>
                <a:cubicBezTo>
                  <a:pt x="371" y="7"/>
                  <a:pt x="379" y="9"/>
                  <a:pt x="381" y="7"/>
                </a:cubicBezTo>
                <a:cubicBezTo>
                  <a:pt x="384" y="7"/>
                  <a:pt x="386" y="8"/>
                  <a:pt x="390" y="7"/>
                </a:cubicBezTo>
                <a:cubicBezTo>
                  <a:pt x="390" y="7"/>
                  <a:pt x="389" y="7"/>
                  <a:pt x="390" y="7"/>
                </a:cubicBezTo>
                <a:cubicBezTo>
                  <a:pt x="387" y="6"/>
                  <a:pt x="389" y="6"/>
                  <a:pt x="386" y="5"/>
                </a:cubicBezTo>
                <a:cubicBezTo>
                  <a:pt x="388" y="6"/>
                  <a:pt x="389" y="7"/>
                  <a:pt x="391" y="6"/>
                </a:cubicBezTo>
                <a:cubicBezTo>
                  <a:pt x="392" y="6"/>
                  <a:pt x="392" y="7"/>
                  <a:pt x="394" y="7"/>
                </a:cubicBezTo>
                <a:cubicBezTo>
                  <a:pt x="395" y="7"/>
                  <a:pt x="395" y="6"/>
                  <a:pt x="395" y="6"/>
                </a:cubicBezTo>
                <a:cubicBezTo>
                  <a:pt x="396" y="6"/>
                  <a:pt x="399" y="6"/>
                  <a:pt x="397" y="6"/>
                </a:cubicBezTo>
                <a:cubicBezTo>
                  <a:pt x="401" y="5"/>
                  <a:pt x="402" y="7"/>
                  <a:pt x="401" y="7"/>
                </a:cubicBezTo>
                <a:cubicBezTo>
                  <a:pt x="408" y="7"/>
                  <a:pt x="400" y="5"/>
                  <a:pt x="400" y="4"/>
                </a:cubicBezTo>
                <a:cubicBezTo>
                  <a:pt x="402" y="5"/>
                  <a:pt x="404" y="4"/>
                  <a:pt x="401" y="4"/>
                </a:cubicBezTo>
                <a:cubicBezTo>
                  <a:pt x="406" y="3"/>
                  <a:pt x="402" y="5"/>
                  <a:pt x="407" y="5"/>
                </a:cubicBezTo>
                <a:cubicBezTo>
                  <a:pt x="411" y="4"/>
                  <a:pt x="406" y="3"/>
                  <a:pt x="410" y="3"/>
                </a:cubicBezTo>
                <a:cubicBezTo>
                  <a:pt x="408" y="2"/>
                  <a:pt x="400" y="3"/>
                  <a:pt x="399" y="2"/>
                </a:cubicBezTo>
                <a:cubicBezTo>
                  <a:pt x="400" y="1"/>
                  <a:pt x="404" y="2"/>
                  <a:pt x="404" y="2"/>
                </a:cubicBezTo>
                <a:cubicBezTo>
                  <a:pt x="407" y="2"/>
                  <a:pt x="407" y="1"/>
                  <a:pt x="412" y="2"/>
                </a:cubicBezTo>
                <a:cubicBezTo>
                  <a:pt x="411" y="2"/>
                  <a:pt x="413" y="2"/>
                  <a:pt x="412" y="3"/>
                </a:cubicBezTo>
                <a:cubicBezTo>
                  <a:pt x="415" y="3"/>
                  <a:pt x="415" y="1"/>
                  <a:pt x="419" y="1"/>
                </a:cubicBezTo>
                <a:cubicBezTo>
                  <a:pt x="417" y="2"/>
                  <a:pt x="416" y="2"/>
                  <a:pt x="421" y="2"/>
                </a:cubicBezTo>
                <a:cubicBezTo>
                  <a:pt x="420" y="3"/>
                  <a:pt x="417" y="3"/>
                  <a:pt x="417" y="2"/>
                </a:cubicBezTo>
                <a:cubicBezTo>
                  <a:pt x="416" y="2"/>
                  <a:pt x="416" y="3"/>
                  <a:pt x="415" y="3"/>
                </a:cubicBezTo>
                <a:cubicBezTo>
                  <a:pt x="414" y="3"/>
                  <a:pt x="417" y="3"/>
                  <a:pt x="417" y="4"/>
                </a:cubicBezTo>
                <a:cubicBezTo>
                  <a:pt x="419" y="4"/>
                  <a:pt x="418" y="3"/>
                  <a:pt x="416" y="3"/>
                </a:cubicBezTo>
                <a:cubicBezTo>
                  <a:pt x="417" y="3"/>
                  <a:pt x="421" y="3"/>
                  <a:pt x="421" y="4"/>
                </a:cubicBezTo>
                <a:cubicBezTo>
                  <a:pt x="418" y="4"/>
                  <a:pt x="427" y="5"/>
                  <a:pt x="424" y="5"/>
                </a:cubicBezTo>
                <a:cubicBezTo>
                  <a:pt x="427" y="5"/>
                  <a:pt x="427" y="6"/>
                  <a:pt x="430" y="6"/>
                </a:cubicBezTo>
                <a:cubicBezTo>
                  <a:pt x="426" y="5"/>
                  <a:pt x="427" y="5"/>
                  <a:pt x="425" y="4"/>
                </a:cubicBezTo>
                <a:cubicBezTo>
                  <a:pt x="426" y="4"/>
                  <a:pt x="428" y="4"/>
                  <a:pt x="430" y="4"/>
                </a:cubicBezTo>
                <a:cubicBezTo>
                  <a:pt x="427" y="4"/>
                  <a:pt x="430" y="4"/>
                  <a:pt x="428" y="4"/>
                </a:cubicBezTo>
                <a:cubicBezTo>
                  <a:pt x="429" y="5"/>
                  <a:pt x="432" y="5"/>
                  <a:pt x="433" y="5"/>
                </a:cubicBezTo>
                <a:cubicBezTo>
                  <a:pt x="434" y="5"/>
                  <a:pt x="431" y="5"/>
                  <a:pt x="431" y="4"/>
                </a:cubicBezTo>
                <a:cubicBezTo>
                  <a:pt x="432" y="4"/>
                  <a:pt x="438" y="5"/>
                  <a:pt x="438" y="5"/>
                </a:cubicBezTo>
                <a:cubicBezTo>
                  <a:pt x="442" y="6"/>
                  <a:pt x="445" y="6"/>
                  <a:pt x="453" y="7"/>
                </a:cubicBezTo>
                <a:cubicBezTo>
                  <a:pt x="453" y="7"/>
                  <a:pt x="452" y="7"/>
                  <a:pt x="451" y="7"/>
                </a:cubicBezTo>
                <a:cubicBezTo>
                  <a:pt x="451" y="7"/>
                  <a:pt x="453" y="7"/>
                  <a:pt x="453" y="7"/>
                </a:cubicBezTo>
                <a:cubicBezTo>
                  <a:pt x="452" y="8"/>
                  <a:pt x="450" y="7"/>
                  <a:pt x="447" y="6"/>
                </a:cubicBezTo>
                <a:cubicBezTo>
                  <a:pt x="447" y="7"/>
                  <a:pt x="447" y="7"/>
                  <a:pt x="447" y="7"/>
                </a:cubicBezTo>
                <a:cubicBezTo>
                  <a:pt x="448" y="7"/>
                  <a:pt x="453" y="8"/>
                  <a:pt x="453" y="9"/>
                </a:cubicBezTo>
                <a:cubicBezTo>
                  <a:pt x="454" y="8"/>
                  <a:pt x="456" y="7"/>
                  <a:pt x="453" y="6"/>
                </a:cubicBezTo>
                <a:cubicBezTo>
                  <a:pt x="454" y="6"/>
                  <a:pt x="457" y="7"/>
                  <a:pt x="455" y="6"/>
                </a:cubicBezTo>
                <a:cubicBezTo>
                  <a:pt x="456" y="6"/>
                  <a:pt x="458" y="7"/>
                  <a:pt x="460" y="7"/>
                </a:cubicBezTo>
                <a:cubicBezTo>
                  <a:pt x="460" y="7"/>
                  <a:pt x="459" y="7"/>
                  <a:pt x="458" y="6"/>
                </a:cubicBezTo>
                <a:cubicBezTo>
                  <a:pt x="460" y="6"/>
                  <a:pt x="465" y="7"/>
                  <a:pt x="465" y="6"/>
                </a:cubicBezTo>
                <a:cubicBezTo>
                  <a:pt x="466" y="7"/>
                  <a:pt x="466" y="7"/>
                  <a:pt x="465" y="7"/>
                </a:cubicBezTo>
                <a:cubicBezTo>
                  <a:pt x="466" y="7"/>
                  <a:pt x="469" y="8"/>
                  <a:pt x="468" y="8"/>
                </a:cubicBezTo>
                <a:cubicBezTo>
                  <a:pt x="466" y="8"/>
                  <a:pt x="466" y="8"/>
                  <a:pt x="463" y="7"/>
                </a:cubicBezTo>
                <a:cubicBezTo>
                  <a:pt x="463" y="8"/>
                  <a:pt x="464" y="8"/>
                  <a:pt x="464" y="8"/>
                </a:cubicBezTo>
                <a:cubicBezTo>
                  <a:pt x="468" y="9"/>
                  <a:pt x="467" y="8"/>
                  <a:pt x="470" y="9"/>
                </a:cubicBezTo>
                <a:cubicBezTo>
                  <a:pt x="470" y="8"/>
                  <a:pt x="473" y="8"/>
                  <a:pt x="477" y="9"/>
                </a:cubicBezTo>
                <a:cubicBezTo>
                  <a:pt x="476" y="10"/>
                  <a:pt x="474" y="9"/>
                  <a:pt x="471" y="9"/>
                </a:cubicBezTo>
                <a:cubicBezTo>
                  <a:pt x="472" y="9"/>
                  <a:pt x="472" y="10"/>
                  <a:pt x="472" y="10"/>
                </a:cubicBezTo>
                <a:cubicBezTo>
                  <a:pt x="473" y="10"/>
                  <a:pt x="475" y="10"/>
                  <a:pt x="476" y="10"/>
                </a:cubicBezTo>
                <a:cubicBezTo>
                  <a:pt x="478" y="10"/>
                  <a:pt x="478" y="11"/>
                  <a:pt x="478" y="11"/>
                </a:cubicBezTo>
                <a:cubicBezTo>
                  <a:pt x="479" y="11"/>
                  <a:pt x="481" y="11"/>
                  <a:pt x="483" y="12"/>
                </a:cubicBezTo>
                <a:cubicBezTo>
                  <a:pt x="483" y="11"/>
                  <a:pt x="484" y="11"/>
                  <a:pt x="482" y="11"/>
                </a:cubicBezTo>
                <a:cubicBezTo>
                  <a:pt x="483" y="10"/>
                  <a:pt x="485" y="11"/>
                  <a:pt x="484" y="12"/>
                </a:cubicBezTo>
                <a:cubicBezTo>
                  <a:pt x="485" y="12"/>
                  <a:pt x="486" y="11"/>
                  <a:pt x="487" y="12"/>
                </a:cubicBezTo>
                <a:cubicBezTo>
                  <a:pt x="487" y="12"/>
                  <a:pt x="485" y="10"/>
                  <a:pt x="490" y="11"/>
                </a:cubicBezTo>
                <a:cubicBezTo>
                  <a:pt x="490" y="10"/>
                  <a:pt x="485" y="10"/>
                  <a:pt x="484" y="9"/>
                </a:cubicBezTo>
                <a:cubicBezTo>
                  <a:pt x="482" y="9"/>
                  <a:pt x="481" y="9"/>
                  <a:pt x="482" y="9"/>
                </a:cubicBezTo>
                <a:cubicBezTo>
                  <a:pt x="480" y="9"/>
                  <a:pt x="481" y="9"/>
                  <a:pt x="478" y="8"/>
                </a:cubicBezTo>
                <a:cubicBezTo>
                  <a:pt x="478" y="8"/>
                  <a:pt x="482" y="9"/>
                  <a:pt x="481" y="7"/>
                </a:cubicBezTo>
                <a:cubicBezTo>
                  <a:pt x="484" y="8"/>
                  <a:pt x="482" y="8"/>
                  <a:pt x="482" y="8"/>
                </a:cubicBezTo>
                <a:cubicBezTo>
                  <a:pt x="486" y="9"/>
                  <a:pt x="486" y="9"/>
                  <a:pt x="489" y="9"/>
                </a:cubicBezTo>
                <a:cubicBezTo>
                  <a:pt x="489" y="9"/>
                  <a:pt x="487" y="9"/>
                  <a:pt x="487" y="8"/>
                </a:cubicBezTo>
                <a:cubicBezTo>
                  <a:pt x="491" y="9"/>
                  <a:pt x="493" y="10"/>
                  <a:pt x="496" y="11"/>
                </a:cubicBezTo>
                <a:cubicBezTo>
                  <a:pt x="495" y="11"/>
                  <a:pt x="495" y="10"/>
                  <a:pt x="495" y="11"/>
                </a:cubicBezTo>
                <a:cubicBezTo>
                  <a:pt x="496" y="11"/>
                  <a:pt x="499" y="12"/>
                  <a:pt x="499" y="11"/>
                </a:cubicBezTo>
                <a:cubicBezTo>
                  <a:pt x="500" y="12"/>
                  <a:pt x="500" y="12"/>
                  <a:pt x="501" y="13"/>
                </a:cubicBezTo>
                <a:cubicBezTo>
                  <a:pt x="505" y="13"/>
                  <a:pt x="510" y="15"/>
                  <a:pt x="512" y="16"/>
                </a:cubicBezTo>
                <a:cubicBezTo>
                  <a:pt x="514" y="17"/>
                  <a:pt x="512" y="15"/>
                  <a:pt x="510" y="14"/>
                </a:cubicBezTo>
                <a:cubicBezTo>
                  <a:pt x="510" y="14"/>
                  <a:pt x="516" y="16"/>
                  <a:pt x="514" y="16"/>
                </a:cubicBezTo>
                <a:cubicBezTo>
                  <a:pt x="516" y="17"/>
                  <a:pt x="519" y="18"/>
                  <a:pt x="520" y="18"/>
                </a:cubicBezTo>
                <a:cubicBezTo>
                  <a:pt x="519" y="17"/>
                  <a:pt x="518" y="17"/>
                  <a:pt x="517" y="17"/>
                </a:cubicBezTo>
                <a:cubicBezTo>
                  <a:pt x="520" y="17"/>
                  <a:pt x="527" y="19"/>
                  <a:pt x="532" y="21"/>
                </a:cubicBezTo>
                <a:cubicBezTo>
                  <a:pt x="529" y="19"/>
                  <a:pt x="537" y="22"/>
                  <a:pt x="537" y="22"/>
                </a:cubicBezTo>
                <a:cubicBezTo>
                  <a:pt x="539" y="22"/>
                  <a:pt x="538" y="23"/>
                  <a:pt x="540" y="23"/>
                </a:cubicBezTo>
                <a:cubicBezTo>
                  <a:pt x="539" y="23"/>
                  <a:pt x="538" y="23"/>
                  <a:pt x="536" y="22"/>
                </a:cubicBezTo>
                <a:cubicBezTo>
                  <a:pt x="536" y="23"/>
                  <a:pt x="543" y="25"/>
                  <a:pt x="545" y="25"/>
                </a:cubicBezTo>
                <a:cubicBezTo>
                  <a:pt x="545" y="25"/>
                  <a:pt x="542" y="25"/>
                  <a:pt x="540" y="24"/>
                </a:cubicBezTo>
                <a:cubicBezTo>
                  <a:pt x="543" y="24"/>
                  <a:pt x="547" y="25"/>
                  <a:pt x="551" y="27"/>
                </a:cubicBezTo>
                <a:cubicBezTo>
                  <a:pt x="551" y="27"/>
                  <a:pt x="550" y="27"/>
                  <a:pt x="552" y="28"/>
                </a:cubicBezTo>
                <a:cubicBezTo>
                  <a:pt x="551" y="28"/>
                  <a:pt x="549" y="26"/>
                  <a:pt x="549" y="27"/>
                </a:cubicBezTo>
                <a:cubicBezTo>
                  <a:pt x="550" y="28"/>
                  <a:pt x="552" y="28"/>
                  <a:pt x="552" y="29"/>
                </a:cubicBezTo>
                <a:cubicBezTo>
                  <a:pt x="554" y="30"/>
                  <a:pt x="550" y="28"/>
                  <a:pt x="551" y="29"/>
                </a:cubicBezTo>
                <a:cubicBezTo>
                  <a:pt x="555" y="29"/>
                  <a:pt x="555" y="30"/>
                  <a:pt x="558" y="30"/>
                </a:cubicBezTo>
                <a:cubicBezTo>
                  <a:pt x="562" y="32"/>
                  <a:pt x="569" y="34"/>
                  <a:pt x="569" y="35"/>
                </a:cubicBezTo>
                <a:cubicBezTo>
                  <a:pt x="571" y="36"/>
                  <a:pt x="570" y="35"/>
                  <a:pt x="571" y="35"/>
                </a:cubicBezTo>
                <a:cubicBezTo>
                  <a:pt x="572" y="36"/>
                  <a:pt x="575" y="37"/>
                  <a:pt x="573" y="37"/>
                </a:cubicBezTo>
                <a:cubicBezTo>
                  <a:pt x="575" y="38"/>
                  <a:pt x="575" y="38"/>
                  <a:pt x="577" y="39"/>
                </a:cubicBezTo>
                <a:cubicBezTo>
                  <a:pt x="577" y="39"/>
                  <a:pt x="575" y="39"/>
                  <a:pt x="576" y="39"/>
                </a:cubicBezTo>
                <a:cubicBezTo>
                  <a:pt x="578" y="40"/>
                  <a:pt x="578" y="39"/>
                  <a:pt x="579" y="39"/>
                </a:cubicBezTo>
                <a:cubicBezTo>
                  <a:pt x="579" y="38"/>
                  <a:pt x="576" y="38"/>
                  <a:pt x="576" y="38"/>
                </a:cubicBezTo>
                <a:cubicBezTo>
                  <a:pt x="576" y="37"/>
                  <a:pt x="580" y="39"/>
                  <a:pt x="579" y="39"/>
                </a:cubicBezTo>
                <a:cubicBezTo>
                  <a:pt x="581" y="40"/>
                  <a:pt x="581" y="40"/>
                  <a:pt x="583" y="40"/>
                </a:cubicBezTo>
                <a:cubicBezTo>
                  <a:pt x="586" y="42"/>
                  <a:pt x="586" y="42"/>
                  <a:pt x="589" y="44"/>
                </a:cubicBezTo>
                <a:cubicBezTo>
                  <a:pt x="587" y="43"/>
                  <a:pt x="587" y="42"/>
                  <a:pt x="586" y="42"/>
                </a:cubicBezTo>
                <a:cubicBezTo>
                  <a:pt x="585" y="40"/>
                  <a:pt x="593" y="44"/>
                  <a:pt x="594" y="45"/>
                </a:cubicBezTo>
                <a:cubicBezTo>
                  <a:pt x="594" y="45"/>
                  <a:pt x="591" y="43"/>
                  <a:pt x="590" y="43"/>
                </a:cubicBezTo>
                <a:cubicBezTo>
                  <a:pt x="592" y="45"/>
                  <a:pt x="596" y="46"/>
                  <a:pt x="598" y="48"/>
                </a:cubicBezTo>
                <a:cubicBezTo>
                  <a:pt x="600" y="49"/>
                  <a:pt x="597" y="46"/>
                  <a:pt x="599" y="47"/>
                </a:cubicBezTo>
                <a:cubicBezTo>
                  <a:pt x="600" y="48"/>
                  <a:pt x="601" y="49"/>
                  <a:pt x="603" y="50"/>
                </a:cubicBezTo>
                <a:cubicBezTo>
                  <a:pt x="603" y="50"/>
                  <a:pt x="606" y="52"/>
                  <a:pt x="606" y="51"/>
                </a:cubicBezTo>
                <a:cubicBezTo>
                  <a:pt x="612" y="54"/>
                  <a:pt x="615" y="56"/>
                  <a:pt x="620" y="59"/>
                </a:cubicBezTo>
                <a:cubicBezTo>
                  <a:pt x="619" y="58"/>
                  <a:pt x="619" y="59"/>
                  <a:pt x="619" y="59"/>
                </a:cubicBezTo>
                <a:cubicBezTo>
                  <a:pt x="624" y="60"/>
                  <a:pt x="634" y="67"/>
                  <a:pt x="640" y="71"/>
                </a:cubicBezTo>
                <a:cubicBezTo>
                  <a:pt x="642" y="72"/>
                  <a:pt x="641" y="71"/>
                  <a:pt x="643" y="73"/>
                </a:cubicBezTo>
                <a:cubicBezTo>
                  <a:pt x="643" y="73"/>
                  <a:pt x="643" y="73"/>
                  <a:pt x="644" y="73"/>
                </a:cubicBezTo>
                <a:cubicBezTo>
                  <a:pt x="644" y="73"/>
                  <a:pt x="643" y="72"/>
                  <a:pt x="642" y="72"/>
                </a:cubicBezTo>
                <a:cubicBezTo>
                  <a:pt x="645" y="73"/>
                  <a:pt x="651" y="78"/>
                  <a:pt x="653" y="78"/>
                </a:cubicBezTo>
                <a:cubicBezTo>
                  <a:pt x="655" y="80"/>
                  <a:pt x="658" y="83"/>
                  <a:pt x="661" y="84"/>
                </a:cubicBezTo>
                <a:cubicBezTo>
                  <a:pt x="665" y="87"/>
                  <a:pt x="675" y="94"/>
                  <a:pt x="680" y="98"/>
                </a:cubicBezTo>
                <a:cubicBezTo>
                  <a:pt x="680" y="98"/>
                  <a:pt x="679" y="97"/>
                  <a:pt x="679" y="98"/>
                </a:cubicBezTo>
                <a:cubicBezTo>
                  <a:pt x="681" y="99"/>
                  <a:pt x="682" y="100"/>
                  <a:pt x="684" y="102"/>
                </a:cubicBezTo>
                <a:cubicBezTo>
                  <a:pt x="685" y="102"/>
                  <a:pt x="683" y="101"/>
                  <a:pt x="684" y="101"/>
                </a:cubicBezTo>
                <a:cubicBezTo>
                  <a:pt x="688" y="104"/>
                  <a:pt x="693" y="109"/>
                  <a:pt x="699" y="114"/>
                </a:cubicBezTo>
                <a:cubicBezTo>
                  <a:pt x="698" y="114"/>
                  <a:pt x="698" y="114"/>
                  <a:pt x="699" y="115"/>
                </a:cubicBezTo>
                <a:cubicBezTo>
                  <a:pt x="701" y="117"/>
                  <a:pt x="702" y="118"/>
                  <a:pt x="703" y="118"/>
                </a:cubicBezTo>
                <a:cubicBezTo>
                  <a:pt x="705" y="120"/>
                  <a:pt x="704" y="119"/>
                  <a:pt x="705" y="120"/>
                </a:cubicBezTo>
                <a:cubicBezTo>
                  <a:pt x="707" y="122"/>
                  <a:pt x="704" y="119"/>
                  <a:pt x="705" y="119"/>
                </a:cubicBezTo>
                <a:cubicBezTo>
                  <a:pt x="707" y="121"/>
                  <a:pt x="707" y="121"/>
                  <a:pt x="709" y="123"/>
                </a:cubicBezTo>
                <a:cubicBezTo>
                  <a:pt x="705" y="121"/>
                  <a:pt x="715" y="129"/>
                  <a:pt x="718" y="132"/>
                </a:cubicBezTo>
                <a:cubicBezTo>
                  <a:pt x="716" y="131"/>
                  <a:pt x="717" y="131"/>
                  <a:pt x="716" y="129"/>
                </a:cubicBezTo>
                <a:cubicBezTo>
                  <a:pt x="716" y="129"/>
                  <a:pt x="717" y="130"/>
                  <a:pt x="717" y="130"/>
                </a:cubicBezTo>
                <a:cubicBezTo>
                  <a:pt x="722" y="135"/>
                  <a:pt x="722" y="134"/>
                  <a:pt x="723" y="137"/>
                </a:cubicBezTo>
                <a:cubicBezTo>
                  <a:pt x="724" y="138"/>
                  <a:pt x="723" y="136"/>
                  <a:pt x="724" y="136"/>
                </a:cubicBezTo>
                <a:cubicBezTo>
                  <a:pt x="727" y="139"/>
                  <a:pt x="727" y="140"/>
                  <a:pt x="728" y="141"/>
                </a:cubicBezTo>
                <a:cubicBezTo>
                  <a:pt x="729" y="142"/>
                  <a:pt x="732" y="144"/>
                  <a:pt x="732" y="145"/>
                </a:cubicBezTo>
                <a:cubicBezTo>
                  <a:pt x="732" y="146"/>
                  <a:pt x="735" y="148"/>
                  <a:pt x="734" y="148"/>
                </a:cubicBezTo>
                <a:cubicBezTo>
                  <a:pt x="736" y="149"/>
                  <a:pt x="736" y="149"/>
                  <a:pt x="737" y="150"/>
                </a:cubicBezTo>
                <a:cubicBezTo>
                  <a:pt x="738" y="150"/>
                  <a:pt x="735" y="148"/>
                  <a:pt x="734" y="147"/>
                </a:cubicBezTo>
                <a:cubicBezTo>
                  <a:pt x="736" y="147"/>
                  <a:pt x="734" y="144"/>
                  <a:pt x="736" y="144"/>
                </a:cubicBezTo>
                <a:cubicBezTo>
                  <a:pt x="739" y="150"/>
                  <a:pt x="741" y="155"/>
                  <a:pt x="745" y="161"/>
                </a:cubicBezTo>
                <a:cubicBezTo>
                  <a:pt x="747" y="163"/>
                  <a:pt x="742" y="157"/>
                  <a:pt x="747" y="162"/>
                </a:cubicBezTo>
                <a:cubicBezTo>
                  <a:pt x="747" y="161"/>
                  <a:pt x="745" y="159"/>
                  <a:pt x="746" y="160"/>
                </a:cubicBezTo>
                <a:cubicBezTo>
                  <a:pt x="744" y="157"/>
                  <a:pt x="744" y="158"/>
                  <a:pt x="743" y="156"/>
                </a:cubicBezTo>
                <a:cubicBezTo>
                  <a:pt x="743" y="156"/>
                  <a:pt x="745" y="158"/>
                  <a:pt x="746" y="159"/>
                </a:cubicBezTo>
                <a:cubicBezTo>
                  <a:pt x="746" y="159"/>
                  <a:pt x="745" y="156"/>
                  <a:pt x="747" y="158"/>
                </a:cubicBezTo>
                <a:cubicBezTo>
                  <a:pt x="746" y="156"/>
                  <a:pt x="744" y="153"/>
                  <a:pt x="745" y="154"/>
                </a:cubicBezTo>
                <a:cubicBezTo>
                  <a:pt x="747" y="156"/>
                  <a:pt x="748" y="158"/>
                  <a:pt x="749" y="159"/>
                </a:cubicBezTo>
                <a:cubicBezTo>
                  <a:pt x="749" y="160"/>
                  <a:pt x="752" y="165"/>
                  <a:pt x="750" y="164"/>
                </a:cubicBezTo>
                <a:cubicBezTo>
                  <a:pt x="752" y="166"/>
                  <a:pt x="751" y="167"/>
                  <a:pt x="751" y="167"/>
                </a:cubicBezTo>
                <a:cubicBezTo>
                  <a:pt x="753" y="170"/>
                  <a:pt x="756" y="173"/>
                  <a:pt x="757" y="174"/>
                </a:cubicBezTo>
                <a:cubicBezTo>
                  <a:pt x="757" y="173"/>
                  <a:pt x="755" y="172"/>
                  <a:pt x="754" y="170"/>
                </a:cubicBezTo>
                <a:cubicBezTo>
                  <a:pt x="754" y="168"/>
                  <a:pt x="759" y="172"/>
                  <a:pt x="756" y="168"/>
                </a:cubicBezTo>
                <a:cubicBezTo>
                  <a:pt x="757" y="169"/>
                  <a:pt x="757" y="170"/>
                  <a:pt x="759" y="173"/>
                </a:cubicBezTo>
                <a:cubicBezTo>
                  <a:pt x="759" y="174"/>
                  <a:pt x="757" y="173"/>
                  <a:pt x="760" y="177"/>
                </a:cubicBezTo>
                <a:cubicBezTo>
                  <a:pt x="759" y="176"/>
                  <a:pt x="759" y="175"/>
                  <a:pt x="758" y="175"/>
                </a:cubicBezTo>
                <a:cubicBezTo>
                  <a:pt x="760" y="177"/>
                  <a:pt x="760" y="179"/>
                  <a:pt x="762" y="181"/>
                </a:cubicBezTo>
                <a:cubicBezTo>
                  <a:pt x="762" y="182"/>
                  <a:pt x="762" y="181"/>
                  <a:pt x="764" y="182"/>
                </a:cubicBezTo>
                <a:cubicBezTo>
                  <a:pt x="765" y="184"/>
                  <a:pt x="766" y="187"/>
                  <a:pt x="767" y="186"/>
                </a:cubicBezTo>
                <a:cubicBezTo>
                  <a:pt x="768" y="186"/>
                  <a:pt x="765" y="183"/>
                  <a:pt x="764" y="182"/>
                </a:cubicBezTo>
                <a:cubicBezTo>
                  <a:pt x="762" y="178"/>
                  <a:pt x="767" y="183"/>
                  <a:pt x="764" y="178"/>
                </a:cubicBezTo>
                <a:cubicBezTo>
                  <a:pt x="766" y="180"/>
                  <a:pt x="766" y="181"/>
                  <a:pt x="766" y="179"/>
                </a:cubicBezTo>
                <a:cubicBezTo>
                  <a:pt x="767" y="180"/>
                  <a:pt x="768" y="181"/>
                  <a:pt x="768" y="181"/>
                </a:cubicBezTo>
                <a:cubicBezTo>
                  <a:pt x="770" y="185"/>
                  <a:pt x="768" y="190"/>
                  <a:pt x="774" y="194"/>
                </a:cubicBezTo>
                <a:cubicBezTo>
                  <a:pt x="773" y="192"/>
                  <a:pt x="774" y="192"/>
                  <a:pt x="776" y="194"/>
                </a:cubicBezTo>
                <a:cubicBezTo>
                  <a:pt x="775" y="192"/>
                  <a:pt x="774" y="188"/>
                  <a:pt x="776" y="190"/>
                </a:cubicBezTo>
                <a:cubicBezTo>
                  <a:pt x="782" y="200"/>
                  <a:pt x="774" y="198"/>
                  <a:pt x="781" y="209"/>
                </a:cubicBezTo>
                <a:cubicBezTo>
                  <a:pt x="782" y="211"/>
                  <a:pt x="782" y="210"/>
                  <a:pt x="784" y="211"/>
                </a:cubicBezTo>
                <a:cubicBezTo>
                  <a:pt x="782" y="207"/>
                  <a:pt x="785" y="207"/>
                  <a:pt x="785" y="203"/>
                </a:cubicBezTo>
                <a:cubicBezTo>
                  <a:pt x="789" y="210"/>
                  <a:pt x="784" y="206"/>
                  <a:pt x="788" y="212"/>
                </a:cubicBezTo>
                <a:cubicBezTo>
                  <a:pt x="786" y="212"/>
                  <a:pt x="788" y="216"/>
                  <a:pt x="786" y="217"/>
                </a:cubicBezTo>
                <a:cubicBezTo>
                  <a:pt x="787" y="218"/>
                  <a:pt x="788" y="218"/>
                  <a:pt x="789" y="220"/>
                </a:cubicBezTo>
                <a:cubicBezTo>
                  <a:pt x="788" y="220"/>
                  <a:pt x="787" y="218"/>
                  <a:pt x="787" y="219"/>
                </a:cubicBezTo>
                <a:cubicBezTo>
                  <a:pt x="788" y="221"/>
                  <a:pt x="789" y="223"/>
                  <a:pt x="791" y="226"/>
                </a:cubicBezTo>
                <a:cubicBezTo>
                  <a:pt x="793" y="227"/>
                  <a:pt x="790" y="222"/>
                  <a:pt x="793" y="224"/>
                </a:cubicBezTo>
                <a:cubicBezTo>
                  <a:pt x="792" y="220"/>
                  <a:pt x="793" y="220"/>
                  <a:pt x="795" y="221"/>
                </a:cubicBezTo>
                <a:cubicBezTo>
                  <a:pt x="798" y="227"/>
                  <a:pt x="796" y="231"/>
                  <a:pt x="795" y="230"/>
                </a:cubicBezTo>
                <a:cubicBezTo>
                  <a:pt x="795" y="231"/>
                  <a:pt x="796" y="233"/>
                  <a:pt x="796" y="234"/>
                </a:cubicBezTo>
                <a:cubicBezTo>
                  <a:pt x="793" y="231"/>
                  <a:pt x="796" y="239"/>
                  <a:pt x="792" y="235"/>
                </a:cubicBezTo>
                <a:cubicBezTo>
                  <a:pt x="794" y="238"/>
                  <a:pt x="793" y="237"/>
                  <a:pt x="792" y="236"/>
                </a:cubicBezTo>
                <a:cubicBezTo>
                  <a:pt x="794" y="240"/>
                  <a:pt x="794" y="243"/>
                  <a:pt x="797" y="248"/>
                </a:cubicBezTo>
                <a:cubicBezTo>
                  <a:pt x="797" y="246"/>
                  <a:pt x="797" y="245"/>
                  <a:pt x="799" y="248"/>
                </a:cubicBezTo>
                <a:cubicBezTo>
                  <a:pt x="799" y="247"/>
                  <a:pt x="798" y="246"/>
                  <a:pt x="798" y="245"/>
                </a:cubicBezTo>
                <a:cubicBezTo>
                  <a:pt x="798" y="244"/>
                  <a:pt x="799" y="247"/>
                  <a:pt x="800" y="247"/>
                </a:cubicBezTo>
                <a:cubicBezTo>
                  <a:pt x="800" y="246"/>
                  <a:pt x="799" y="246"/>
                  <a:pt x="798" y="244"/>
                </a:cubicBezTo>
                <a:cubicBezTo>
                  <a:pt x="799" y="244"/>
                  <a:pt x="800" y="246"/>
                  <a:pt x="800" y="246"/>
                </a:cubicBezTo>
                <a:cubicBezTo>
                  <a:pt x="802" y="250"/>
                  <a:pt x="800" y="249"/>
                  <a:pt x="801" y="252"/>
                </a:cubicBezTo>
                <a:cubicBezTo>
                  <a:pt x="799" y="250"/>
                  <a:pt x="800" y="252"/>
                  <a:pt x="799" y="251"/>
                </a:cubicBezTo>
                <a:cubicBezTo>
                  <a:pt x="800" y="252"/>
                  <a:pt x="801" y="254"/>
                  <a:pt x="802" y="256"/>
                </a:cubicBezTo>
                <a:cubicBezTo>
                  <a:pt x="800" y="254"/>
                  <a:pt x="800" y="256"/>
                  <a:pt x="799" y="255"/>
                </a:cubicBezTo>
                <a:cubicBezTo>
                  <a:pt x="799" y="256"/>
                  <a:pt x="800" y="257"/>
                  <a:pt x="800" y="258"/>
                </a:cubicBezTo>
                <a:cubicBezTo>
                  <a:pt x="798" y="257"/>
                  <a:pt x="797" y="261"/>
                  <a:pt x="794" y="257"/>
                </a:cubicBezTo>
                <a:cubicBezTo>
                  <a:pt x="794" y="258"/>
                  <a:pt x="795" y="260"/>
                  <a:pt x="794" y="260"/>
                </a:cubicBezTo>
                <a:cubicBezTo>
                  <a:pt x="792" y="255"/>
                  <a:pt x="791" y="256"/>
                  <a:pt x="790" y="256"/>
                </a:cubicBezTo>
                <a:cubicBezTo>
                  <a:pt x="792" y="259"/>
                  <a:pt x="794" y="261"/>
                  <a:pt x="795" y="265"/>
                </a:cubicBezTo>
                <a:cubicBezTo>
                  <a:pt x="793" y="262"/>
                  <a:pt x="795" y="266"/>
                  <a:pt x="793" y="262"/>
                </a:cubicBezTo>
                <a:cubicBezTo>
                  <a:pt x="792" y="267"/>
                  <a:pt x="790" y="268"/>
                  <a:pt x="787" y="266"/>
                </a:cubicBezTo>
                <a:cubicBezTo>
                  <a:pt x="786" y="263"/>
                  <a:pt x="784" y="260"/>
                  <a:pt x="784" y="259"/>
                </a:cubicBezTo>
                <a:cubicBezTo>
                  <a:pt x="784" y="258"/>
                  <a:pt x="783" y="258"/>
                  <a:pt x="783" y="257"/>
                </a:cubicBezTo>
                <a:cubicBezTo>
                  <a:pt x="783" y="257"/>
                  <a:pt x="783" y="258"/>
                  <a:pt x="784" y="259"/>
                </a:cubicBezTo>
                <a:cubicBezTo>
                  <a:pt x="783" y="258"/>
                  <a:pt x="782" y="256"/>
                  <a:pt x="782" y="255"/>
                </a:cubicBezTo>
                <a:close/>
                <a:moveTo>
                  <a:pt x="340" y="50"/>
                </a:moveTo>
                <a:cubicBezTo>
                  <a:pt x="338" y="51"/>
                  <a:pt x="336" y="51"/>
                  <a:pt x="336" y="51"/>
                </a:cubicBezTo>
                <a:cubicBezTo>
                  <a:pt x="338" y="51"/>
                  <a:pt x="340" y="51"/>
                  <a:pt x="340" y="50"/>
                </a:cubicBezTo>
                <a:close/>
                <a:moveTo>
                  <a:pt x="236" y="74"/>
                </a:moveTo>
                <a:cubicBezTo>
                  <a:pt x="236" y="74"/>
                  <a:pt x="235" y="75"/>
                  <a:pt x="235" y="74"/>
                </a:cubicBezTo>
                <a:cubicBezTo>
                  <a:pt x="234" y="75"/>
                  <a:pt x="233" y="75"/>
                  <a:pt x="233" y="76"/>
                </a:cubicBezTo>
                <a:cubicBezTo>
                  <a:pt x="236" y="75"/>
                  <a:pt x="230" y="77"/>
                  <a:pt x="232" y="77"/>
                </a:cubicBezTo>
                <a:cubicBezTo>
                  <a:pt x="234" y="76"/>
                  <a:pt x="235" y="75"/>
                  <a:pt x="236" y="74"/>
                </a:cubicBezTo>
                <a:close/>
                <a:moveTo>
                  <a:pt x="231" y="76"/>
                </a:moveTo>
                <a:cubicBezTo>
                  <a:pt x="232" y="75"/>
                  <a:pt x="233" y="76"/>
                  <a:pt x="234" y="74"/>
                </a:cubicBezTo>
                <a:cubicBezTo>
                  <a:pt x="234" y="75"/>
                  <a:pt x="236" y="72"/>
                  <a:pt x="237" y="71"/>
                </a:cubicBezTo>
                <a:cubicBezTo>
                  <a:pt x="233" y="73"/>
                  <a:pt x="233" y="74"/>
                  <a:pt x="231" y="76"/>
                </a:cubicBezTo>
                <a:close/>
                <a:moveTo>
                  <a:pt x="162" y="116"/>
                </a:moveTo>
                <a:cubicBezTo>
                  <a:pt x="164" y="115"/>
                  <a:pt x="164" y="115"/>
                  <a:pt x="164" y="115"/>
                </a:cubicBezTo>
                <a:cubicBezTo>
                  <a:pt x="162" y="115"/>
                  <a:pt x="165" y="114"/>
                  <a:pt x="167" y="112"/>
                </a:cubicBezTo>
                <a:cubicBezTo>
                  <a:pt x="165" y="113"/>
                  <a:pt x="164" y="114"/>
                  <a:pt x="164" y="114"/>
                </a:cubicBezTo>
                <a:cubicBezTo>
                  <a:pt x="167" y="111"/>
                  <a:pt x="164" y="113"/>
                  <a:pt x="165" y="111"/>
                </a:cubicBezTo>
                <a:cubicBezTo>
                  <a:pt x="164" y="112"/>
                  <a:pt x="162" y="113"/>
                  <a:pt x="162" y="114"/>
                </a:cubicBezTo>
                <a:cubicBezTo>
                  <a:pt x="168" y="110"/>
                  <a:pt x="160" y="115"/>
                  <a:pt x="162" y="114"/>
                </a:cubicBezTo>
                <a:cubicBezTo>
                  <a:pt x="166" y="112"/>
                  <a:pt x="161" y="116"/>
                  <a:pt x="162" y="116"/>
                </a:cubicBezTo>
                <a:close/>
                <a:moveTo>
                  <a:pt x="132" y="113"/>
                </a:moveTo>
                <a:cubicBezTo>
                  <a:pt x="134" y="112"/>
                  <a:pt x="135" y="111"/>
                  <a:pt x="134" y="111"/>
                </a:cubicBezTo>
                <a:cubicBezTo>
                  <a:pt x="132" y="113"/>
                  <a:pt x="132" y="113"/>
                  <a:pt x="132" y="113"/>
                </a:cubicBezTo>
                <a:close/>
                <a:moveTo>
                  <a:pt x="788" y="254"/>
                </a:moveTo>
                <a:cubicBezTo>
                  <a:pt x="788" y="256"/>
                  <a:pt x="790" y="259"/>
                  <a:pt x="791" y="260"/>
                </a:cubicBezTo>
                <a:cubicBezTo>
                  <a:pt x="790" y="258"/>
                  <a:pt x="789" y="255"/>
                  <a:pt x="788" y="254"/>
                </a:cubicBezTo>
                <a:close/>
                <a:moveTo>
                  <a:pt x="792" y="242"/>
                </a:moveTo>
                <a:cubicBezTo>
                  <a:pt x="793" y="245"/>
                  <a:pt x="794" y="247"/>
                  <a:pt x="796" y="250"/>
                </a:cubicBezTo>
                <a:cubicBezTo>
                  <a:pt x="797" y="249"/>
                  <a:pt x="792" y="240"/>
                  <a:pt x="790" y="237"/>
                </a:cubicBezTo>
                <a:cubicBezTo>
                  <a:pt x="790" y="239"/>
                  <a:pt x="794" y="244"/>
                  <a:pt x="795" y="246"/>
                </a:cubicBezTo>
                <a:cubicBezTo>
                  <a:pt x="794" y="246"/>
                  <a:pt x="793" y="243"/>
                  <a:pt x="792" y="242"/>
                </a:cubicBezTo>
                <a:close/>
                <a:moveTo>
                  <a:pt x="787" y="245"/>
                </a:moveTo>
                <a:cubicBezTo>
                  <a:pt x="787" y="245"/>
                  <a:pt x="787" y="247"/>
                  <a:pt x="786" y="246"/>
                </a:cubicBezTo>
                <a:cubicBezTo>
                  <a:pt x="788" y="248"/>
                  <a:pt x="789" y="252"/>
                  <a:pt x="790" y="253"/>
                </a:cubicBezTo>
                <a:cubicBezTo>
                  <a:pt x="789" y="250"/>
                  <a:pt x="788" y="247"/>
                  <a:pt x="787" y="245"/>
                </a:cubicBezTo>
                <a:close/>
                <a:moveTo>
                  <a:pt x="779" y="256"/>
                </a:moveTo>
                <a:cubicBezTo>
                  <a:pt x="779" y="256"/>
                  <a:pt x="776" y="252"/>
                  <a:pt x="777" y="255"/>
                </a:cubicBezTo>
                <a:cubicBezTo>
                  <a:pt x="778" y="255"/>
                  <a:pt x="778" y="255"/>
                  <a:pt x="779" y="257"/>
                </a:cubicBezTo>
                <a:cubicBezTo>
                  <a:pt x="779" y="258"/>
                  <a:pt x="779" y="258"/>
                  <a:pt x="779" y="258"/>
                </a:cubicBezTo>
                <a:cubicBezTo>
                  <a:pt x="780" y="258"/>
                  <a:pt x="780" y="258"/>
                  <a:pt x="779" y="256"/>
                </a:cubicBezTo>
                <a:close/>
                <a:moveTo>
                  <a:pt x="785" y="244"/>
                </a:moveTo>
                <a:cubicBezTo>
                  <a:pt x="787" y="249"/>
                  <a:pt x="783" y="241"/>
                  <a:pt x="784" y="244"/>
                </a:cubicBezTo>
                <a:cubicBezTo>
                  <a:pt x="786" y="246"/>
                  <a:pt x="784" y="246"/>
                  <a:pt x="785" y="247"/>
                </a:cubicBezTo>
                <a:cubicBezTo>
                  <a:pt x="785" y="246"/>
                  <a:pt x="787" y="249"/>
                  <a:pt x="787" y="249"/>
                </a:cubicBezTo>
                <a:cubicBezTo>
                  <a:pt x="786" y="247"/>
                  <a:pt x="786" y="245"/>
                  <a:pt x="785" y="244"/>
                </a:cubicBezTo>
                <a:close/>
                <a:moveTo>
                  <a:pt x="789" y="230"/>
                </a:moveTo>
                <a:cubicBezTo>
                  <a:pt x="790" y="231"/>
                  <a:pt x="791" y="232"/>
                  <a:pt x="792" y="233"/>
                </a:cubicBezTo>
                <a:cubicBezTo>
                  <a:pt x="790" y="230"/>
                  <a:pt x="789" y="228"/>
                  <a:pt x="790" y="229"/>
                </a:cubicBezTo>
                <a:cubicBezTo>
                  <a:pt x="788" y="225"/>
                  <a:pt x="789" y="224"/>
                  <a:pt x="787" y="222"/>
                </a:cubicBezTo>
                <a:cubicBezTo>
                  <a:pt x="787" y="222"/>
                  <a:pt x="787" y="224"/>
                  <a:pt x="786" y="224"/>
                </a:cubicBezTo>
                <a:cubicBezTo>
                  <a:pt x="788" y="225"/>
                  <a:pt x="788" y="226"/>
                  <a:pt x="789" y="227"/>
                </a:cubicBezTo>
                <a:cubicBezTo>
                  <a:pt x="789" y="228"/>
                  <a:pt x="789" y="229"/>
                  <a:pt x="789" y="229"/>
                </a:cubicBezTo>
                <a:cubicBezTo>
                  <a:pt x="788" y="226"/>
                  <a:pt x="787" y="226"/>
                  <a:pt x="785" y="224"/>
                </a:cubicBezTo>
                <a:cubicBezTo>
                  <a:pt x="787" y="227"/>
                  <a:pt x="786" y="227"/>
                  <a:pt x="785" y="226"/>
                </a:cubicBezTo>
                <a:cubicBezTo>
                  <a:pt x="787" y="230"/>
                  <a:pt x="786" y="228"/>
                  <a:pt x="787" y="231"/>
                </a:cubicBezTo>
                <a:cubicBezTo>
                  <a:pt x="788" y="231"/>
                  <a:pt x="789" y="234"/>
                  <a:pt x="790" y="235"/>
                </a:cubicBezTo>
                <a:cubicBezTo>
                  <a:pt x="790" y="235"/>
                  <a:pt x="792" y="237"/>
                  <a:pt x="791" y="235"/>
                </a:cubicBezTo>
                <a:cubicBezTo>
                  <a:pt x="790" y="235"/>
                  <a:pt x="790" y="233"/>
                  <a:pt x="789" y="232"/>
                </a:cubicBezTo>
                <a:cubicBezTo>
                  <a:pt x="789" y="232"/>
                  <a:pt x="790" y="235"/>
                  <a:pt x="789" y="233"/>
                </a:cubicBezTo>
                <a:cubicBezTo>
                  <a:pt x="789" y="233"/>
                  <a:pt x="787" y="230"/>
                  <a:pt x="788" y="230"/>
                </a:cubicBezTo>
                <a:cubicBezTo>
                  <a:pt x="789" y="232"/>
                  <a:pt x="790" y="234"/>
                  <a:pt x="792" y="235"/>
                </a:cubicBezTo>
                <a:cubicBezTo>
                  <a:pt x="791" y="234"/>
                  <a:pt x="789" y="231"/>
                  <a:pt x="789" y="230"/>
                </a:cubicBezTo>
                <a:close/>
                <a:moveTo>
                  <a:pt x="788" y="235"/>
                </a:moveTo>
                <a:cubicBezTo>
                  <a:pt x="788" y="233"/>
                  <a:pt x="786" y="229"/>
                  <a:pt x="785" y="229"/>
                </a:cubicBezTo>
                <a:cubicBezTo>
                  <a:pt x="787" y="231"/>
                  <a:pt x="787" y="234"/>
                  <a:pt x="788" y="235"/>
                </a:cubicBezTo>
                <a:close/>
                <a:moveTo>
                  <a:pt x="756" y="236"/>
                </a:moveTo>
                <a:cubicBezTo>
                  <a:pt x="755" y="236"/>
                  <a:pt x="757" y="239"/>
                  <a:pt x="758" y="240"/>
                </a:cubicBezTo>
                <a:cubicBezTo>
                  <a:pt x="760" y="241"/>
                  <a:pt x="759" y="242"/>
                  <a:pt x="760" y="244"/>
                </a:cubicBezTo>
                <a:cubicBezTo>
                  <a:pt x="760" y="243"/>
                  <a:pt x="762" y="245"/>
                  <a:pt x="761" y="242"/>
                </a:cubicBezTo>
                <a:cubicBezTo>
                  <a:pt x="759" y="241"/>
                  <a:pt x="759" y="241"/>
                  <a:pt x="756" y="236"/>
                </a:cubicBezTo>
                <a:close/>
                <a:moveTo>
                  <a:pt x="780" y="220"/>
                </a:moveTo>
                <a:cubicBezTo>
                  <a:pt x="781" y="222"/>
                  <a:pt x="781" y="223"/>
                  <a:pt x="782" y="225"/>
                </a:cubicBezTo>
                <a:cubicBezTo>
                  <a:pt x="783" y="226"/>
                  <a:pt x="784" y="227"/>
                  <a:pt x="785" y="228"/>
                </a:cubicBezTo>
                <a:cubicBezTo>
                  <a:pt x="783" y="225"/>
                  <a:pt x="782" y="222"/>
                  <a:pt x="780" y="220"/>
                </a:cubicBezTo>
                <a:close/>
                <a:moveTo>
                  <a:pt x="787" y="219"/>
                </a:moveTo>
                <a:cubicBezTo>
                  <a:pt x="786" y="219"/>
                  <a:pt x="786" y="220"/>
                  <a:pt x="787" y="221"/>
                </a:cubicBezTo>
                <a:cubicBezTo>
                  <a:pt x="787" y="221"/>
                  <a:pt x="789" y="225"/>
                  <a:pt x="789" y="223"/>
                </a:cubicBezTo>
                <a:cubicBezTo>
                  <a:pt x="787" y="221"/>
                  <a:pt x="787" y="220"/>
                  <a:pt x="787" y="219"/>
                </a:cubicBezTo>
                <a:close/>
                <a:moveTo>
                  <a:pt x="781" y="226"/>
                </a:moveTo>
                <a:cubicBezTo>
                  <a:pt x="781" y="227"/>
                  <a:pt x="780" y="223"/>
                  <a:pt x="779" y="224"/>
                </a:cubicBezTo>
                <a:cubicBezTo>
                  <a:pt x="780" y="224"/>
                  <a:pt x="780" y="225"/>
                  <a:pt x="779" y="225"/>
                </a:cubicBezTo>
                <a:cubicBezTo>
                  <a:pt x="781" y="228"/>
                  <a:pt x="783" y="228"/>
                  <a:pt x="781" y="226"/>
                </a:cubicBezTo>
                <a:close/>
                <a:moveTo>
                  <a:pt x="760" y="233"/>
                </a:moveTo>
                <a:cubicBezTo>
                  <a:pt x="761" y="237"/>
                  <a:pt x="756" y="230"/>
                  <a:pt x="756" y="233"/>
                </a:cubicBezTo>
                <a:cubicBezTo>
                  <a:pt x="758" y="234"/>
                  <a:pt x="760" y="235"/>
                  <a:pt x="762" y="237"/>
                </a:cubicBezTo>
                <a:cubicBezTo>
                  <a:pt x="761" y="235"/>
                  <a:pt x="761" y="233"/>
                  <a:pt x="760" y="233"/>
                </a:cubicBezTo>
                <a:close/>
                <a:moveTo>
                  <a:pt x="754" y="232"/>
                </a:moveTo>
                <a:cubicBezTo>
                  <a:pt x="755" y="231"/>
                  <a:pt x="756" y="235"/>
                  <a:pt x="757" y="236"/>
                </a:cubicBezTo>
                <a:cubicBezTo>
                  <a:pt x="757" y="234"/>
                  <a:pt x="753" y="229"/>
                  <a:pt x="754" y="232"/>
                </a:cubicBezTo>
                <a:close/>
                <a:moveTo>
                  <a:pt x="747" y="236"/>
                </a:moveTo>
                <a:cubicBezTo>
                  <a:pt x="746" y="236"/>
                  <a:pt x="748" y="238"/>
                  <a:pt x="748" y="239"/>
                </a:cubicBezTo>
                <a:cubicBezTo>
                  <a:pt x="749" y="239"/>
                  <a:pt x="749" y="240"/>
                  <a:pt x="749" y="239"/>
                </a:cubicBezTo>
                <a:cubicBezTo>
                  <a:pt x="748" y="239"/>
                  <a:pt x="748" y="237"/>
                  <a:pt x="747" y="236"/>
                </a:cubicBezTo>
                <a:close/>
                <a:moveTo>
                  <a:pt x="753" y="170"/>
                </a:moveTo>
                <a:cubicBezTo>
                  <a:pt x="752" y="170"/>
                  <a:pt x="752" y="170"/>
                  <a:pt x="753" y="172"/>
                </a:cubicBezTo>
                <a:cubicBezTo>
                  <a:pt x="754" y="172"/>
                  <a:pt x="755" y="172"/>
                  <a:pt x="756" y="173"/>
                </a:cubicBezTo>
                <a:cubicBezTo>
                  <a:pt x="754" y="172"/>
                  <a:pt x="753" y="171"/>
                  <a:pt x="753" y="170"/>
                </a:cubicBezTo>
                <a:close/>
                <a:moveTo>
                  <a:pt x="747" y="163"/>
                </a:moveTo>
                <a:cubicBezTo>
                  <a:pt x="746" y="162"/>
                  <a:pt x="745" y="163"/>
                  <a:pt x="746" y="165"/>
                </a:cubicBezTo>
                <a:cubicBezTo>
                  <a:pt x="746" y="164"/>
                  <a:pt x="749" y="168"/>
                  <a:pt x="749" y="167"/>
                </a:cubicBezTo>
                <a:cubicBezTo>
                  <a:pt x="746" y="163"/>
                  <a:pt x="748" y="165"/>
                  <a:pt x="747" y="163"/>
                </a:cubicBezTo>
                <a:close/>
                <a:moveTo>
                  <a:pt x="726" y="156"/>
                </a:moveTo>
                <a:cubicBezTo>
                  <a:pt x="725" y="156"/>
                  <a:pt x="728" y="159"/>
                  <a:pt x="729" y="160"/>
                </a:cubicBezTo>
                <a:cubicBezTo>
                  <a:pt x="730" y="160"/>
                  <a:pt x="728" y="158"/>
                  <a:pt x="726" y="156"/>
                </a:cubicBezTo>
                <a:close/>
                <a:moveTo>
                  <a:pt x="723" y="152"/>
                </a:moveTo>
                <a:cubicBezTo>
                  <a:pt x="722" y="152"/>
                  <a:pt x="721" y="151"/>
                  <a:pt x="721" y="150"/>
                </a:cubicBezTo>
                <a:cubicBezTo>
                  <a:pt x="720" y="150"/>
                  <a:pt x="720" y="151"/>
                  <a:pt x="721" y="152"/>
                </a:cubicBezTo>
                <a:cubicBezTo>
                  <a:pt x="722" y="151"/>
                  <a:pt x="725" y="155"/>
                  <a:pt x="724" y="153"/>
                </a:cubicBezTo>
                <a:cubicBezTo>
                  <a:pt x="723" y="153"/>
                  <a:pt x="723" y="153"/>
                  <a:pt x="723" y="152"/>
                </a:cubicBezTo>
                <a:close/>
                <a:moveTo>
                  <a:pt x="726" y="146"/>
                </a:moveTo>
                <a:cubicBezTo>
                  <a:pt x="727" y="147"/>
                  <a:pt x="726" y="147"/>
                  <a:pt x="728" y="149"/>
                </a:cubicBezTo>
                <a:cubicBezTo>
                  <a:pt x="729" y="150"/>
                  <a:pt x="727" y="147"/>
                  <a:pt x="726" y="146"/>
                </a:cubicBezTo>
                <a:close/>
                <a:moveTo>
                  <a:pt x="717" y="154"/>
                </a:moveTo>
                <a:cubicBezTo>
                  <a:pt x="718" y="156"/>
                  <a:pt x="715" y="152"/>
                  <a:pt x="714" y="152"/>
                </a:cubicBezTo>
                <a:cubicBezTo>
                  <a:pt x="714" y="153"/>
                  <a:pt x="716" y="154"/>
                  <a:pt x="717" y="156"/>
                </a:cubicBezTo>
                <a:cubicBezTo>
                  <a:pt x="718" y="156"/>
                  <a:pt x="718" y="155"/>
                  <a:pt x="717" y="154"/>
                </a:cubicBezTo>
                <a:close/>
                <a:moveTo>
                  <a:pt x="723" y="138"/>
                </a:moveTo>
                <a:cubicBezTo>
                  <a:pt x="726" y="140"/>
                  <a:pt x="727" y="142"/>
                  <a:pt x="728" y="143"/>
                </a:cubicBezTo>
                <a:cubicBezTo>
                  <a:pt x="727" y="141"/>
                  <a:pt x="725" y="139"/>
                  <a:pt x="723" y="138"/>
                </a:cubicBezTo>
                <a:close/>
                <a:moveTo>
                  <a:pt x="723" y="139"/>
                </a:moveTo>
                <a:cubicBezTo>
                  <a:pt x="723" y="138"/>
                  <a:pt x="722" y="137"/>
                  <a:pt x="721" y="137"/>
                </a:cubicBezTo>
                <a:cubicBezTo>
                  <a:pt x="720" y="136"/>
                  <a:pt x="720" y="136"/>
                  <a:pt x="720" y="137"/>
                </a:cubicBezTo>
                <a:cubicBezTo>
                  <a:pt x="721" y="139"/>
                  <a:pt x="722" y="140"/>
                  <a:pt x="723" y="141"/>
                </a:cubicBezTo>
                <a:cubicBezTo>
                  <a:pt x="722" y="139"/>
                  <a:pt x="720" y="138"/>
                  <a:pt x="721" y="137"/>
                </a:cubicBezTo>
                <a:cubicBezTo>
                  <a:pt x="723" y="139"/>
                  <a:pt x="724" y="140"/>
                  <a:pt x="725" y="140"/>
                </a:cubicBezTo>
                <a:cubicBezTo>
                  <a:pt x="724" y="139"/>
                  <a:pt x="724" y="139"/>
                  <a:pt x="723" y="139"/>
                </a:cubicBezTo>
                <a:close/>
                <a:moveTo>
                  <a:pt x="722" y="140"/>
                </a:moveTo>
                <a:cubicBezTo>
                  <a:pt x="719" y="137"/>
                  <a:pt x="719" y="137"/>
                  <a:pt x="719" y="137"/>
                </a:cubicBezTo>
                <a:cubicBezTo>
                  <a:pt x="718" y="137"/>
                  <a:pt x="720" y="140"/>
                  <a:pt x="721" y="141"/>
                </a:cubicBezTo>
                <a:cubicBezTo>
                  <a:pt x="722" y="141"/>
                  <a:pt x="722" y="141"/>
                  <a:pt x="722" y="140"/>
                </a:cubicBezTo>
                <a:close/>
                <a:moveTo>
                  <a:pt x="721" y="134"/>
                </a:moveTo>
                <a:cubicBezTo>
                  <a:pt x="720" y="134"/>
                  <a:pt x="719" y="134"/>
                  <a:pt x="719" y="134"/>
                </a:cubicBezTo>
                <a:cubicBezTo>
                  <a:pt x="723" y="138"/>
                  <a:pt x="724" y="137"/>
                  <a:pt x="721" y="134"/>
                </a:cubicBezTo>
                <a:close/>
                <a:moveTo>
                  <a:pt x="714" y="136"/>
                </a:moveTo>
                <a:cubicBezTo>
                  <a:pt x="715" y="135"/>
                  <a:pt x="715" y="135"/>
                  <a:pt x="714" y="134"/>
                </a:cubicBezTo>
                <a:cubicBezTo>
                  <a:pt x="713" y="133"/>
                  <a:pt x="712" y="134"/>
                  <a:pt x="714" y="136"/>
                </a:cubicBezTo>
                <a:close/>
                <a:moveTo>
                  <a:pt x="697" y="113"/>
                </a:moveTo>
                <a:cubicBezTo>
                  <a:pt x="698" y="114"/>
                  <a:pt x="698" y="113"/>
                  <a:pt x="697" y="113"/>
                </a:cubicBezTo>
                <a:cubicBezTo>
                  <a:pt x="696" y="113"/>
                  <a:pt x="694" y="110"/>
                  <a:pt x="693" y="110"/>
                </a:cubicBezTo>
                <a:cubicBezTo>
                  <a:pt x="695" y="112"/>
                  <a:pt x="698" y="116"/>
                  <a:pt x="700" y="117"/>
                </a:cubicBezTo>
                <a:cubicBezTo>
                  <a:pt x="699" y="116"/>
                  <a:pt x="696" y="113"/>
                  <a:pt x="697" y="113"/>
                </a:cubicBezTo>
                <a:close/>
                <a:moveTo>
                  <a:pt x="662" y="153"/>
                </a:moveTo>
                <a:cubicBezTo>
                  <a:pt x="663" y="154"/>
                  <a:pt x="665" y="156"/>
                  <a:pt x="666" y="156"/>
                </a:cubicBezTo>
                <a:cubicBezTo>
                  <a:pt x="665" y="155"/>
                  <a:pt x="663" y="152"/>
                  <a:pt x="662" y="153"/>
                </a:cubicBezTo>
                <a:close/>
                <a:moveTo>
                  <a:pt x="685" y="103"/>
                </a:moveTo>
                <a:cubicBezTo>
                  <a:pt x="687" y="104"/>
                  <a:pt x="686" y="104"/>
                  <a:pt x="687" y="105"/>
                </a:cubicBezTo>
                <a:cubicBezTo>
                  <a:pt x="688" y="106"/>
                  <a:pt x="689" y="106"/>
                  <a:pt x="689" y="106"/>
                </a:cubicBezTo>
                <a:cubicBezTo>
                  <a:pt x="688" y="105"/>
                  <a:pt x="687" y="103"/>
                  <a:pt x="685" y="103"/>
                </a:cubicBezTo>
                <a:close/>
                <a:moveTo>
                  <a:pt x="599" y="49"/>
                </a:moveTo>
                <a:cubicBezTo>
                  <a:pt x="600" y="50"/>
                  <a:pt x="603" y="51"/>
                  <a:pt x="603" y="50"/>
                </a:cubicBezTo>
                <a:cubicBezTo>
                  <a:pt x="600" y="49"/>
                  <a:pt x="601" y="50"/>
                  <a:pt x="599" y="49"/>
                </a:cubicBezTo>
                <a:close/>
                <a:moveTo>
                  <a:pt x="579" y="43"/>
                </a:moveTo>
                <a:cubicBezTo>
                  <a:pt x="579" y="42"/>
                  <a:pt x="584" y="44"/>
                  <a:pt x="581" y="43"/>
                </a:cubicBezTo>
                <a:cubicBezTo>
                  <a:pt x="581" y="43"/>
                  <a:pt x="576" y="41"/>
                  <a:pt x="579" y="43"/>
                </a:cubicBezTo>
                <a:close/>
                <a:moveTo>
                  <a:pt x="568" y="37"/>
                </a:moveTo>
                <a:cubicBezTo>
                  <a:pt x="568" y="36"/>
                  <a:pt x="570" y="37"/>
                  <a:pt x="571" y="38"/>
                </a:cubicBezTo>
                <a:cubicBezTo>
                  <a:pt x="573" y="38"/>
                  <a:pt x="568" y="36"/>
                  <a:pt x="567" y="36"/>
                </a:cubicBezTo>
                <a:cubicBezTo>
                  <a:pt x="570" y="37"/>
                  <a:pt x="565" y="36"/>
                  <a:pt x="568" y="37"/>
                </a:cubicBezTo>
                <a:close/>
                <a:moveTo>
                  <a:pt x="562" y="33"/>
                </a:moveTo>
                <a:cubicBezTo>
                  <a:pt x="563" y="34"/>
                  <a:pt x="563" y="33"/>
                  <a:pt x="565" y="33"/>
                </a:cubicBezTo>
                <a:cubicBezTo>
                  <a:pt x="567" y="35"/>
                  <a:pt x="567" y="35"/>
                  <a:pt x="567" y="35"/>
                </a:cubicBezTo>
                <a:cubicBezTo>
                  <a:pt x="570" y="35"/>
                  <a:pt x="558" y="30"/>
                  <a:pt x="562" y="33"/>
                </a:cubicBezTo>
                <a:close/>
                <a:moveTo>
                  <a:pt x="533" y="22"/>
                </a:moveTo>
                <a:cubicBezTo>
                  <a:pt x="531" y="22"/>
                  <a:pt x="527" y="19"/>
                  <a:pt x="523" y="19"/>
                </a:cubicBezTo>
                <a:cubicBezTo>
                  <a:pt x="524" y="20"/>
                  <a:pt x="519" y="18"/>
                  <a:pt x="519" y="19"/>
                </a:cubicBezTo>
                <a:cubicBezTo>
                  <a:pt x="522" y="20"/>
                  <a:pt x="520" y="20"/>
                  <a:pt x="524" y="21"/>
                </a:cubicBezTo>
                <a:cubicBezTo>
                  <a:pt x="522" y="19"/>
                  <a:pt x="526" y="20"/>
                  <a:pt x="528" y="20"/>
                </a:cubicBezTo>
                <a:cubicBezTo>
                  <a:pt x="529" y="21"/>
                  <a:pt x="532" y="22"/>
                  <a:pt x="535" y="23"/>
                </a:cubicBezTo>
                <a:cubicBezTo>
                  <a:pt x="534" y="23"/>
                  <a:pt x="535" y="22"/>
                  <a:pt x="533" y="22"/>
                </a:cubicBezTo>
                <a:close/>
                <a:moveTo>
                  <a:pt x="513" y="21"/>
                </a:moveTo>
                <a:cubicBezTo>
                  <a:pt x="515" y="21"/>
                  <a:pt x="520" y="24"/>
                  <a:pt x="520" y="23"/>
                </a:cubicBezTo>
                <a:cubicBezTo>
                  <a:pt x="516" y="22"/>
                  <a:pt x="514" y="21"/>
                  <a:pt x="513" y="21"/>
                </a:cubicBezTo>
                <a:close/>
                <a:moveTo>
                  <a:pt x="499" y="13"/>
                </a:moveTo>
                <a:cubicBezTo>
                  <a:pt x="501" y="14"/>
                  <a:pt x="499" y="14"/>
                  <a:pt x="502" y="15"/>
                </a:cubicBezTo>
                <a:cubicBezTo>
                  <a:pt x="501" y="14"/>
                  <a:pt x="504" y="14"/>
                  <a:pt x="502" y="14"/>
                </a:cubicBezTo>
                <a:cubicBezTo>
                  <a:pt x="502" y="14"/>
                  <a:pt x="499" y="13"/>
                  <a:pt x="499" y="13"/>
                </a:cubicBezTo>
                <a:close/>
                <a:moveTo>
                  <a:pt x="497" y="13"/>
                </a:moveTo>
                <a:cubicBezTo>
                  <a:pt x="502" y="15"/>
                  <a:pt x="497" y="14"/>
                  <a:pt x="497" y="15"/>
                </a:cubicBezTo>
                <a:cubicBezTo>
                  <a:pt x="499" y="15"/>
                  <a:pt x="500" y="16"/>
                  <a:pt x="501" y="16"/>
                </a:cubicBezTo>
                <a:cubicBezTo>
                  <a:pt x="500" y="15"/>
                  <a:pt x="499" y="13"/>
                  <a:pt x="497" y="13"/>
                </a:cubicBezTo>
                <a:close/>
                <a:moveTo>
                  <a:pt x="494" y="15"/>
                </a:moveTo>
                <a:cubicBezTo>
                  <a:pt x="494" y="14"/>
                  <a:pt x="496" y="15"/>
                  <a:pt x="496" y="14"/>
                </a:cubicBezTo>
                <a:cubicBezTo>
                  <a:pt x="492" y="13"/>
                  <a:pt x="493" y="14"/>
                  <a:pt x="494" y="15"/>
                </a:cubicBezTo>
                <a:close/>
                <a:moveTo>
                  <a:pt x="441" y="7"/>
                </a:moveTo>
                <a:cubicBezTo>
                  <a:pt x="441" y="7"/>
                  <a:pt x="443" y="7"/>
                  <a:pt x="445" y="7"/>
                </a:cubicBezTo>
                <a:cubicBezTo>
                  <a:pt x="444" y="7"/>
                  <a:pt x="445" y="7"/>
                  <a:pt x="444" y="7"/>
                </a:cubicBezTo>
                <a:cubicBezTo>
                  <a:pt x="444" y="7"/>
                  <a:pt x="439" y="7"/>
                  <a:pt x="441" y="7"/>
                </a:cubicBezTo>
                <a:close/>
                <a:moveTo>
                  <a:pt x="436" y="6"/>
                </a:moveTo>
                <a:cubicBezTo>
                  <a:pt x="433" y="6"/>
                  <a:pt x="434" y="5"/>
                  <a:pt x="431" y="6"/>
                </a:cubicBezTo>
                <a:cubicBezTo>
                  <a:pt x="431" y="6"/>
                  <a:pt x="433" y="6"/>
                  <a:pt x="432" y="7"/>
                </a:cubicBezTo>
                <a:cubicBezTo>
                  <a:pt x="434" y="7"/>
                  <a:pt x="436" y="8"/>
                  <a:pt x="437" y="7"/>
                </a:cubicBezTo>
                <a:cubicBezTo>
                  <a:pt x="432" y="7"/>
                  <a:pt x="433" y="6"/>
                  <a:pt x="436" y="6"/>
                </a:cubicBezTo>
                <a:close/>
                <a:moveTo>
                  <a:pt x="424" y="8"/>
                </a:moveTo>
                <a:cubicBezTo>
                  <a:pt x="420" y="7"/>
                  <a:pt x="426" y="6"/>
                  <a:pt x="421" y="7"/>
                </a:cubicBezTo>
                <a:cubicBezTo>
                  <a:pt x="423" y="7"/>
                  <a:pt x="420" y="8"/>
                  <a:pt x="424" y="8"/>
                </a:cubicBezTo>
                <a:close/>
                <a:moveTo>
                  <a:pt x="415" y="4"/>
                </a:moveTo>
                <a:cubicBezTo>
                  <a:pt x="415" y="4"/>
                  <a:pt x="414" y="4"/>
                  <a:pt x="413" y="4"/>
                </a:cubicBezTo>
                <a:cubicBezTo>
                  <a:pt x="415" y="4"/>
                  <a:pt x="417" y="5"/>
                  <a:pt x="420" y="5"/>
                </a:cubicBezTo>
                <a:cubicBezTo>
                  <a:pt x="420" y="4"/>
                  <a:pt x="417" y="4"/>
                  <a:pt x="415" y="4"/>
                </a:cubicBezTo>
                <a:close/>
                <a:moveTo>
                  <a:pt x="417" y="5"/>
                </a:moveTo>
                <a:cubicBezTo>
                  <a:pt x="417" y="6"/>
                  <a:pt x="414" y="6"/>
                  <a:pt x="412" y="5"/>
                </a:cubicBezTo>
                <a:cubicBezTo>
                  <a:pt x="412" y="6"/>
                  <a:pt x="415" y="6"/>
                  <a:pt x="416" y="7"/>
                </a:cubicBezTo>
                <a:cubicBezTo>
                  <a:pt x="416" y="7"/>
                  <a:pt x="417" y="7"/>
                  <a:pt x="418" y="7"/>
                </a:cubicBezTo>
                <a:cubicBezTo>
                  <a:pt x="413" y="6"/>
                  <a:pt x="418" y="6"/>
                  <a:pt x="419" y="6"/>
                </a:cubicBezTo>
                <a:cubicBezTo>
                  <a:pt x="419" y="6"/>
                  <a:pt x="419" y="5"/>
                  <a:pt x="417" y="5"/>
                </a:cubicBezTo>
                <a:close/>
                <a:moveTo>
                  <a:pt x="412" y="4"/>
                </a:moveTo>
                <a:cubicBezTo>
                  <a:pt x="409" y="4"/>
                  <a:pt x="409" y="5"/>
                  <a:pt x="410" y="5"/>
                </a:cubicBezTo>
                <a:cubicBezTo>
                  <a:pt x="409" y="4"/>
                  <a:pt x="414" y="5"/>
                  <a:pt x="413" y="5"/>
                </a:cubicBezTo>
                <a:cubicBezTo>
                  <a:pt x="410" y="4"/>
                  <a:pt x="413" y="4"/>
                  <a:pt x="412" y="4"/>
                </a:cubicBezTo>
                <a:close/>
                <a:moveTo>
                  <a:pt x="409" y="5"/>
                </a:moveTo>
                <a:cubicBezTo>
                  <a:pt x="405" y="5"/>
                  <a:pt x="405" y="5"/>
                  <a:pt x="405" y="5"/>
                </a:cubicBezTo>
                <a:cubicBezTo>
                  <a:pt x="404" y="6"/>
                  <a:pt x="408" y="6"/>
                  <a:pt x="407" y="7"/>
                </a:cubicBezTo>
                <a:cubicBezTo>
                  <a:pt x="409" y="7"/>
                  <a:pt x="409" y="7"/>
                  <a:pt x="412" y="8"/>
                </a:cubicBezTo>
                <a:cubicBezTo>
                  <a:pt x="411" y="7"/>
                  <a:pt x="404" y="6"/>
                  <a:pt x="409" y="5"/>
                </a:cubicBezTo>
                <a:close/>
                <a:moveTo>
                  <a:pt x="391" y="7"/>
                </a:moveTo>
                <a:cubicBezTo>
                  <a:pt x="393" y="7"/>
                  <a:pt x="395" y="7"/>
                  <a:pt x="397" y="7"/>
                </a:cubicBezTo>
                <a:cubicBezTo>
                  <a:pt x="397" y="7"/>
                  <a:pt x="397" y="7"/>
                  <a:pt x="397" y="7"/>
                </a:cubicBezTo>
                <a:cubicBezTo>
                  <a:pt x="395" y="7"/>
                  <a:pt x="393" y="7"/>
                  <a:pt x="391" y="7"/>
                </a:cubicBezTo>
                <a:close/>
                <a:moveTo>
                  <a:pt x="376" y="46"/>
                </a:moveTo>
                <a:cubicBezTo>
                  <a:pt x="376" y="47"/>
                  <a:pt x="379" y="47"/>
                  <a:pt x="380" y="47"/>
                </a:cubicBezTo>
                <a:cubicBezTo>
                  <a:pt x="378" y="47"/>
                  <a:pt x="378" y="46"/>
                  <a:pt x="376" y="46"/>
                </a:cubicBezTo>
                <a:close/>
                <a:moveTo>
                  <a:pt x="354" y="47"/>
                </a:moveTo>
                <a:cubicBezTo>
                  <a:pt x="353" y="48"/>
                  <a:pt x="359" y="47"/>
                  <a:pt x="359" y="47"/>
                </a:cubicBezTo>
                <a:cubicBezTo>
                  <a:pt x="357" y="47"/>
                  <a:pt x="357" y="46"/>
                  <a:pt x="354" y="47"/>
                </a:cubicBezTo>
                <a:close/>
                <a:moveTo>
                  <a:pt x="323" y="15"/>
                </a:moveTo>
                <a:cubicBezTo>
                  <a:pt x="323" y="16"/>
                  <a:pt x="322" y="16"/>
                  <a:pt x="324" y="16"/>
                </a:cubicBezTo>
                <a:cubicBezTo>
                  <a:pt x="326" y="16"/>
                  <a:pt x="326" y="15"/>
                  <a:pt x="323" y="15"/>
                </a:cubicBezTo>
                <a:close/>
                <a:moveTo>
                  <a:pt x="325" y="47"/>
                </a:moveTo>
                <a:cubicBezTo>
                  <a:pt x="324" y="48"/>
                  <a:pt x="328" y="47"/>
                  <a:pt x="329" y="46"/>
                </a:cubicBezTo>
                <a:cubicBezTo>
                  <a:pt x="327" y="47"/>
                  <a:pt x="327" y="46"/>
                  <a:pt x="325" y="47"/>
                </a:cubicBezTo>
                <a:close/>
                <a:moveTo>
                  <a:pt x="321" y="51"/>
                </a:moveTo>
                <a:cubicBezTo>
                  <a:pt x="324" y="50"/>
                  <a:pt x="323" y="50"/>
                  <a:pt x="321" y="51"/>
                </a:cubicBezTo>
                <a:cubicBezTo>
                  <a:pt x="323" y="51"/>
                  <a:pt x="325" y="50"/>
                  <a:pt x="327" y="50"/>
                </a:cubicBezTo>
                <a:cubicBezTo>
                  <a:pt x="328" y="50"/>
                  <a:pt x="328" y="49"/>
                  <a:pt x="328" y="49"/>
                </a:cubicBezTo>
                <a:cubicBezTo>
                  <a:pt x="325" y="50"/>
                  <a:pt x="321" y="49"/>
                  <a:pt x="321" y="51"/>
                </a:cubicBezTo>
                <a:close/>
                <a:moveTo>
                  <a:pt x="316" y="18"/>
                </a:moveTo>
                <a:cubicBezTo>
                  <a:pt x="319" y="17"/>
                  <a:pt x="317" y="18"/>
                  <a:pt x="320" y="18"/>
                </a:cubicBezTo>
                <a:cubicBezTo>
                  <a:pt x="319" y="17"/>
                  <a:pt x="321" y="17"/>
                  <a:pt x="321" y="16"/>
                </a:cubicBezTo>
                <a:cubicBezTo>
                  <a:pt x="318" y="17"/>
                  <a:pt x="319" y="17"/>
                  <a:pt x="317" y="17"/>
                </a:cubicBezTo>
                <a:cubicBezTo>
                  <a:pt x="317" y="17"/>
                  <a:pt x="317" y="17"/>
                  <a:pt x="316" y="18"/>
                </a:cubicBezTo>
                <a:close/>
                <a:moveTo>
                  <a:pt x="311" y="35"/>
                </a:moveTo>
                <a:cubicBezTo>
                  <a:pt x="312" y="34"/>
                  <a:pt x="316" y="34"/>
                  <a:pt x="315" y="34"/>
                </a:cubicBezTo>
                <a:cubicBezTo>
                  <a:pt x="314" y="34"/>
                  <a:pt x="308" y="35"/>
                  <a:pt x="311" y="35"/>
                </a:cubicBezTo>
                <a:close/>
                <a:moveTo>
                  <a:pt x="314" y="49"/>
                </a:moveTo>
                <a:cubicBezTo>
                  <a:pt x="314" y="50"/>
                  <a:pt x="318" y="49"/>
                  <a:pt x="318" y="49"/>
                </a:cubicBezTo>
                <a:lnTo>
                  <a:pt x="314" y="49"/>
                </a:lnTo>
                <a:close/>
                <a:moveTo>
                  <a:pt x="308" y="47"/>
                </a:moveTo>
                <a:cubicBezTo>
                  <a:pt x="308" y="48"/>
                  <a:pt x="314" y="46"/>
                  <a:pt x="315" y="46"/>
                </a:cubicBezTo>
                <a:cubicBezTo>
                  <a:pt x="315" y="46"/>
                  <a:pt x="315" y="45"/>
                  <a:pt x="316" y="45"/>
                </a:cubicBezTo>
                <a:cubicBezTo>
                  <a:pt x="313" y="46"/>
                  <a:pt x="309" y="47"/>
                  <a:pt x="308" y="47"/>
                </a:cubicBezTo>
                <a:close/>
                <a:moveTo>
                  <a:pt x="302" y="21"/>
                </a:moveTo>
                <a:cubicBezTo>
                  <a:pt x="305" y="21"/>
                  <a:pt x="305" y="20"/>
                  <a:pt x="306" y="20"/>
                </a:cubicBezTo>
                <a:cubicBezTo>
                  <a:pt x="306" y="19"/>
                  <a:pt x="307" y="19"/>
                  <a:pt x="307" y="19"/>
                </a:cubicBezTo>
                <a:cubicBezTo>
                  <a:pt x="304" y="20"/>
                  <a:pt x="303" y="20"/>
                  <a:pt x="302" y="21"/>
                </a:cubicBezTo>
                <a:close/>
                <a:moveTo>
                  <a:pt x="314" y="52"/>
                </a:moveTo>
                <a:cubicBezTo>
                  <a:pt x="313" y="52"/>
                  <a:pt x="311" y="53"/>
                  <a:pt x="311" y="53"/>
                </a:cubicBezTo>
                <a:cubicBezTo>
                  <a:pt x="314" y="52"/>
                  <a:pt x="313" y="53"/>
                  <a:pt x="315" y="52"/>
                </a:cubicBezTo>
                <a:cubicBezTo>
                  <a:pt x="315" y="52"/>
                  <a:pt x="315" y="52"/>
                  <a:pt x="314" y="52"/>
                </a:cubicBezTo>
                <a:close/>
                <a:moveTo>
                  <a:pt x="309" y="42"/>
                </a:moveTo>
                <a:cubicBezTo>
                  <a:pt x="307" y="43"/>
                  <a:pt x="305" y="43"/>
                  <a:pt x="304" y="44"/>
                </a:cubicBezTo>
                <a:cubicBezTo>
                  <a:pt x="306" y="44"/>
                  <a:pt x="309" y="43"/>
                  <a:pt x="310" y="42"/>
                </a:cubicBezTo>
                <a:cubicBezTo>
                  <a:pt x="310" y="42"/>
                  <a:pt x="310" y="41"/>
                  <a:pt x="309" y="41"/>
                </a:cubicBezTo>
                <a:lnTo>
                  <a:pt x="309" y="42"/>
                </a:lnTo>
                <a:close/>
                <a:moveTo>
                  <a:pt x="306" y="49"/>
                </a:moveTo>
                <a:cubicBezTo>
                  <a:pt x="308" y="49"/>
                  <a:pt x="309" y="49"/>
                  <a:pt x="310" y="49"/>
                </a:cubicBezTo>
                <a:cubicBezTo>
                  <a:pt x="310" y="48"/>
                  <a:pt x="310" y="48"/>
                  <a:pt x="311" y="48"/>
                </a:cubicBezTo>
                <a:cubicBezTo>
                  <a:pt x="311" y="48"/>
                  <a:pt x="311" y="48"/>
                  <a:pt x="311" y="48"/>
                </a:cubicBezTo>
                <a:cubicBezTo>
                  <a:pt x="308" y="49"/>
                  <a:pt x="307" y="48"/>
                  <a:pt x="306" y="49"/>
                </a:cubicBezTo>
                <a:close/>
                <a:moveTo>
                  <a:pt x="306" y="51"/>
                </a:moveTo>
                <a:cubicBezTo>
                  <a:pt x="307" y="51"/>
                  <a:pt x="308" y="50"/>
                  <a:pt x="309" y="50"/>
                </a:cubicBezTo>
                <a:cubicBezTo>
                  <a:pt x="310" y="50"/>
                  <a:pt x="310" y="50"/>
                  <a:pt x="310" y="50"/>
                </a:cubicBezTo>
                <a:cubicBezTo>
                  <a:pt x="310" y="50"/>
                  <a:pt x="310" y="50"/>
                  <a:pt x="310" y="50"/>
                </a:cubicBezTo>
                <a:cubicBezTo>
                  <a:pt x="307" y="50"/>
                  <a:pt x="304" y="51"/>
                  <a:pt x="306" y="51"/>
                </a:cubicBezTo>
                <a:close/>
                <a:moveTo>
                  <a:pt x="307" y="53"/>
                </a:moveTo>
                <a:cubicBezTo>
                  <a:pt x="309" y="53"/>
                  <a:pt x="306" y="54"/>
                  <a:pt x="306" y="54"/>
                </a:cubicBezTo>
                <a:cubicBezTo>
                  <a:pt x="309" y="54"/>
                  <a:pt x="310" y="53"/>
                  <a:pt x="311" y="52"/>
                </a:cubicBezTo>
                <a:cubicBezTo>
                  <a:pt x="310" y="52"/>
                  <a:pt x="308" y="53"/>
                  <a:pt x="307" y="53"/>
                </a:cubicBezTo>
                <a:close/>
                <a:moveTo>
                  <a:pt x="308" y="54"/>
                </a:moveTo>
                <a:cubicBezTo>
                  <a:pt x="305" y="55"/>
                  <a:pt x="306" y="55"/>
                  <a:pt x="305" y="56"/>
                </a:cubicBezTo>
                <a:cubicBezTo>
                  <a:pt x="308" y="55"/>
                  <a:pt x="309" y="56"/>
                  <a:pt x="310" y="55"/>
                </a:cubicBezTo>
                <a:cubicBezTo>
                  <a:pt x="308" y="55"/>
                  <a:pt x="308" y="55"/>
                  <a:pt x="308" y="54"/>
                </a:cubicBezTo>
                <a:close/>
                <a:moveTo>
                  <a:pt x="302" y="38"/>
                </a:moveTo>
                <a:cubicBezTo>
                  <a:pt x="300" y="39"/>
                  <a:pt x="300" y="39"/>
                  <a:pt x="300" y="40"/>
                </a:cubicBezTo>
                <a:cubicBezTo>
                  <a:pt x="303" y="39"/>
                  <a:pt x="303" y="39"/>
                  <a:pt x="302" y="38"/>
                </a:cubicBezTo>
                <a:close/>
                <a:moveTo>
                  <a:pt x="301" y="46"/>
                </a:moveTo>
                <a:cubicBezTo>
                  <a:pt x="300" y="47"/>
                  <a:pt x="300" y="47"/>
                  <a:pt x="299" y="47"/>
                </a:cubicBezTo>
                <a:cubicBezTo>
                  <a:pt x="299" y="47"/>
                  <a:pt x="297" y="48"/>
                  <a:pt x="299" y="48"/>
                </a:cubicBezTo>
                <a:cubicBezTo>
                  <a:pt x="300" y="47"/>
                  <a:pt x="305" y="45"/>
                  <a:pt x="302" y="46"/>
                </a:cubicBezTo>
                <a:cubicBezTo>
                  <a:pt x="302" y="46"/>
                  <a:pt x="301" y="46"/>
                  <a:pt x="301" y="46"/>
                </a:cubicBezTo>
                <a:close/>
                <a:moveTo>
                  <a:pt x="300" y="51"/>
                </a:moveTo>
                <a:cubicBezTo>
                  <a:pt x="300" y="51"/>
                  <a:pt x="303" y="50"/>
                  <a:pt x="303" y="50"/>
                </a:cubicBezTo>
                <a:cubicBezTo>
                  <a:pt x="301" y="50"/>
                  <a:pt x="297" y="52"/>
                  <a:pt x="300" y="51"/>
                </a:cubicBezTo>
                <a:close/>
                <a:moveTo>
                  <a:pt x="296" y="41"/>
                </a:moveTo>
                <a:cubicBezTo>
                  <a:pt x="296" y="40"/>
                  <a:pt x="297" y="40"/>
                  <a:pt x="297" y="40"/>
                </a:cubicBezTo>
                <a:cubicBezTo>
                  <a:pt x="294" y="40"/>
                  <a:pt x="293" y="42"/>
                  <a:pt x="296" y="41"/>
                </a:cubicBezTo>
                <a:close/>
                <a:moveTo>
                  <a:pt x="295" y="49"/>
                </a:moveTo>
                <a:cubicBezTo>
                  <a:pt x="293" y="50"/>
                  <a:pt x="294" y="51"/>
                  <a:pt x="297" y="51"/>
                </a:cubicBezTo>
                <a:cubicBezTo>
                  <a:pt x="298" y="50"/>
                  <a:pt x="294" y="50"/>
                  <a:pt x="297" y="49"/>
                </a:cubicBezTo>
                <a:cubicBezTo>
                  <a:pt x="296" y="49"/>
                  <a:pt x="296" y="49"/>
                  <a:pt x="295" y="49"/>
                </a:cubicBezTo>
                <a:close/>
                <a:moveTo>
                  <a:pt x="296" y="54"/>
                </a:moveTo>
                <a:cubicBezTo>
                  <a:pt x="296" y="55"/>
                  <a:pt x="294" y="55"/>
                  <a:pt x="294" y="55"/>
                </a:cubicBezTo>
                <a:cubicBezTo>
                  <a:pt x="294" y="56"/>
                  <a:pt x="294" y="56"/>
                  <a:pt x="295" y="57"/>
                </a:cubicBezTo>
                <a:cubicBezTo>
                  <a:pt x="293" y="57"/>
                  <a:pt x="293" y="57"/>
                  <a:pt x="293" y="57"/>
                </a:cubicBezTo>
                <a:cubicBezTo>
                  <a:pt x="293" y="58"/>
                  <a:pt x="293" y="58"/>
                  <a:pt x="292" y="58"/>
                </a:cubicBezTo>
                <a:cubicBezTo>
                  <a:pt x="294" y="58"/>
                  <a:pt x="294" y="58"/>
                  <a:pt x="295" y="58"/>
                </a:cubicBezTo>
                <a:cubicBezTo>
                  <a:pt x="293" y="58"/>
                  <a:pt x="293" y="57"/>
                  <a:pt x="297" y="57"/>
                </a:cubicBezTo>
                <a:cubicBezTo>
                  <a:pt x="297" y="56"/>
                  <a:pt x="295" y="56"/>
                  <a:pt x="295" y="56"/>
                </a:cubicBezTo>
                <a:cubicBezTo>
                  <a:pt x="295" y="55"/>
                  <a:pt x="299" y="54"/>
                  <a:pt x="298" y="54"/>
                </a:cubicBezTo>
                <a:cubicBezTo>
                  <a:pt x="297" y="55"/>
                  <a:pt x="297" y="54"/>
                  <a:pt x="296" y="54"/>
                </a:cubicBezTo>
                <a:close/>
                <a:moveTo>
                  <a:pt x="286" y="51"/>
                </a:moveTo>
                <a:cubicBezTo>
                  <a:pt x="286" y="52"/>
                  <a:pt x="282" y="52"/>
                  <a:pt x="282" y="53"/>
                </a:cubicBezTo>
                <a:cubicBezTo>
                  <a:pt x="285" y="52"/>
                  <a:pt x="292" y="51"/>
                  <a:pt x="293" y="49"/>
                </a:cubicBezTo>
                <a:cubicBezTo>
                  <a:pt x="289" y="50"/>
                  <a:pt x="289" y="51"/>
                  <a:pt x="286" y="51"/>
                </a:cubicBezTo>
                <a:close/>
                <a:moveTo>
                  <a:pt x="287" y="58"/>
                </a:moveTo>
                <a:cubicBezTo>
                  <a:pt x="291" y="56"/>
                  <a:pt x="292" y="55"/>
                  <a:pt x="293" y="54"/>
                </a:cubicBezTo>
                <a:cubicBezTo>
                  <a:pt x="288" y="56"/>
                  <a:pt x="290" y="56"/>
                  <a:pt x="287" y="58"/>
                </a:cubicBezTo>
                <a:close/>
                <a:moveTo>
                  <a:pt x="286" y="51"/>
                </a:moveTo>
                <a:cubicBezTo>
                  <a:pt x="288" y="50"/>
                  <a:pt x="291" y="49"/>
                  <a:pt x="291" y="48"/>
                </a:cubicBezTo>
                <a:cubicBezTo>
                  <a:pt x="289" y="49"/>
                  <a:pt x="285" y="51"/>
                  <a:pt x="286" y="51"/>
                </a:cubicBezTo>
                <a:close/>
                <a:moveTo>
                  <a:pt x="288" y="60"/>
                </a:moveTo>
                <a:cubicBezTo>
                  <a:pt x="289" y="60"/>
                  <a:pt x="294" y="59"/>
                  <a:pt x="294" y="59"/>
                </a:cubicBezTo>
                <a:cubicBezTo>
                  <a:pt x="293" y="59"/>
                  <a:pt x="289" y="59"/>
                  <a:pt x="288" y="60"/>
                </a:cubicBezTo>
                <a:close/>
                <a:moveTo>
                  <a:pt x="283" y="27"/>
                </a:moveTo>
                <a:cubicBezTo>
                  <a:pt x="276" y="29"/>
                  <a:pt x="276" y="29"/>
                  <a:pt x="276" y="29"/>
                </a:cubicBezTo>
                <a:cubicBezTo>
                  <a:pt x="277" y="30"/>
                  <a:pt x="274" y="30"/>
                  <a:pt x="274" y="31"/>
                </a:cubicBezTo>
                <a:cubicBezTo>
                  <a:pt x="278" y="29"/>
                  <a:pt x="276" y="29"/>
                  <a:pt x="281" y="28"/>
                </a:cubicBezTo>
                <a:cubicBezTo>
                  <a:pt x="281" y="28"/>
                  <a:pt x="279" y="29"/>
                  <a:pt x="280" y="29"/>
                </a:cubicBezTo>
                <a:cubicBezTo>
                  <a:pt x="282" y="28"/>
                  <a:pt x="282" y="29"/>
                  <a:pt x="284" y="28"/>
                </a:cubicBezTo>
                <a:cubicBezTo>
                  <a:pt x="285" y="27"/>
                  <a:pt x="281" y="28"/>
                  <a:pt x="283" y="27"/>
                </a:cubicBezTo>
                <a:close/>
                <a:moveTo>
                  <a:pt x="291" y="52"/>
                </a:moveTo>
                <a:cubicBezTo>
                  <a:pt x="291" y="51"/>
                  <a:pt x="289" y="52"/>
                  <a:pt x="291" y="51"/>
                </a:cubicBezTo>
                <a:cubicBezTo>
                  <a:pt x="285" y="53"/>
                  <a:pt x="289" y="53"/>
                  <a:pt x="291" y="52"/>
                </a:cubicBezTo>
                <a:close/>
                <a:moveTo>
                  <a:pt x="282" y="46"/>
                </a:moveTo>
                <a:cubicBezTo>
                  <a:pt x="282" y="46"/>
                  <a:pt x="281" y="46"/>
                  <a:pt x="281" y="47"/>
                </a:cubicBezTo>
                <a:cubicBezTo>
                  <a:pt x="283" y="46"/>
                  <a:pt x="285" y="46"/>
                  <a:pt x="286" y="45"/>
                </a:cubicBezTo>
                <a:cubicBezTo>
                  <a:pt x="284" y="45"/>
                  <a:pt x="284" y="45"/>
                  <a:pt x="282" y="46"/>
                </a:cubicBezTo>
                <a:close/>
                <a:moveTo>
                  <a:pt x="275" y="46"/>
                </a:moveTo>
                <a:cubicBezTo>
                  <a:pt x="277" y="46"/>
                  <a:pt x="280" y="44"/>
                  <a:pt x="281" y="44"/>
                </a:cubicBezTo>
                <a:cubicBezTo>
                  <a:pt x="282" y="44"/>
                  <a:pt x="286" y="42"/>
                  <a:pt x="284" y="42"/>
                </a:cubicBezTo>
                <a:cubicBezTo>
                  <a:pt x="283" y="43"/>
                  <a:pt x="276" y="45"/>
                  <a:pt x="275" y="46"/>
                </a:cubicBezTo>
                <a:close/>
                <a:moveTo>
                  <a:pt x="284" y="57"/>
                </a:moveTo>
                <a:cubicBezTo>
                  <a:pt x="285" y="56"/>
                  <a:pt x="283" y="55"/>
                  <a:pt x="287" y="54"/>
                </a:cubicBezTo>
                <a:cubicBezTo>
                  <a:pt x="288" y="53"/>
                  <a:pt x="286" y="54"/>
                  <a:pt x="285" y="54"/>
                </a:cubicBezTo>
                <a:cubicBezTo>
                  <a:pt x="284" y="55"/>
                  <a:pt x="285" y="55"/>
                  <a:pt x="283" y="56"/>
                </a:cubicBezTo>
                <a:cubicBezTo>
                  <a:pt x="282" y="56"/>
                  <a:pt x="285" y="56"/>
                  <a:pt x="281" y="57"/>
                </a:cubicBezTo>
                <a:cubicBezTo>
                  <a:pt x="281" y="58"/>
                  <a:pt x="283" y="57"/>
                  <a:pt x="284" y="57"/>
                </a:cubicBezTo>
                <a:cubicBezTo>
                  <a:pt x="283" y="57"/>
                  <a:pt x="283" y="57"/>
                  <a:pt x="284" y="57"/>
                </a:cubicBezTo>
                <a:close/>
                <a:moveTo>
                  <a:pt x="279" y="43"/>
                </a:moveTo>
                <a:cubicBezTo>
                  <a:pt x="279" y="43"/>
                  <a:pt x="279" y="43"/>
                  <a:pt x="280" y="43"/>
                </a:cubicBezTo>
                <a:cubicBezTo>
                  <a:pt x="280" y="43"/>
                  <a:pt x="283" y="42"/>
                  <a:pt x="283" y="42"/>
                </a:cubicBezTo>
                <a:cubicBezTo>
                  <a:pt x="281" y="42"/>
                  <a:pt x="281" y="42"/>
                  <a:pt x="279" y="43"/>
                </a:cubicBezTo>
                <a:close/>
                <a:moveTo>
                  <a:pt x="273" y="49"/>
                </a:moveTo>
                <a:cubicBezTo>
                  <a:pt x="277" y="47"/>
                  <a:pt x="276" y="49"/>
                  <a:pt x="277" y="48"/>
                </a:cubicBezTo>
                <a:cubicBezTo>
                  <a:pt x="278" y="48"/>
                  <a:pt x="278" y="48"/>
                  <a:pt x="278" y="47"/>
                </a:cubicBezTo>
                <a:cubicBezTo>
                  <a:pt x="276" y="48"/>
                  <a:pt x="274" y="48"/>
                  <a:pt x="273" y="49"/>
                </a:cubicBezTo>
                <a:close/>
                <a:moveTo>
                  <a:pt x="274" y="62"/>
                </a:moveTo>
                <a:cubicBezTo>
                  <a:pt x="273" y="62"/>
                  <a:pt x="272" y="63"/>
                  <a:pt x="272" y="63"/>
                </a:cubicBezTo>
                <a:cubicBezTo>
                  <a:pt x="273" y="62"/>
                  <a:pt x="274" y="63"/>
                  <a:pt x="275" y="62"/>
                </a:cubicBezTo>
                <a:cubicBezTo>
                  <a:pt x="274" y="62"/>
                  <a:pt x="281" y="60"/>
                  <a:pt x="282" y="59"/>
                </a:cubicBezTo>
                <a:cubicBezTo>
                  <a:pt x="281" y="60"/>
                  <a:pt x="280" y="60"/>
                  <a:pt x="280" y="60"/>
                </a:cubicBezTo>
                <a:cubicBezTo>
                  <a:pt x="279" y="60"/>
                  <a:pt x="280" y="59"/>
                  <a:pt x="278" y="59"/>
                </a:cubicBezTo>
                <a:cubicBezTo>
                  <a:pt x="279" y="60"/>
                  <a:pt x="277" y="60"/>
                  <a:pt x="275" y="61"/>
                </a:cubicBezTo>
                <a:cubicBezTo>
                  <a:pt x="276" y="61"/>
                  <a:pt x="275" y="61"/>
                  <a:pt x="274" y="62"/>
                </a:cubicBezTo>
                <a:close/>
                <a:moveTo>
                  <a:pt x="270" y="48"/>
                </a:moveTo>
                <a:cubicBezTo>
                  <a:pt x="270" y="49"/>
                  <a:pt x="273" y="48"/>
                  <a:pt x="276" y="47"/>
                </a:cubicBezTo>
                <a:cubicBezTo>
                  <a:pt x="273" y="47"/>
                  <a:pt x="273" y="46"/>
                  <a:pt x="271" y="47"/>
                </a:cubicBezTo>
                <a:cubicBezTo>
                  <a:pt x="272" y="47"/>
                  <a:pt x="274" y="47"/>
                  <a:pt x="270" y="48"/>
                </a:cubicBezTo>
                <a:close/>
                <a:moveTo>
                  <a:pt x="276" y="60"/>
                </a:moveTo>
                <a:cubicBezTo>
                  <a:pt x="276" y="60"/>
                  <a:pt x="277" y="59"/>
                  <a:pt x="276" y="59"/>
                </a:cubicBezTo>
                <a:cubicBezTo>
                  <a:pt x="270" y="61"/>
                  <a:pt x="269" y="62"/>
                  <a:pt x="276" y="60"/>
                </a:cubicBezTo>
                <a:close/>
                <a:moveTo>
                  <a:pt x="264" y="34"/>
                </a:moveTo>
                <a:cubicBezTo>
                  <a:pt x="262" y="34"/>
                  <a:pt x="261" y="35"/>
                  <a:pt x="261" y="35"/>
                </a:cubicBezTo>
                <a:cubicBezTo>
                  <a:pt x="263" y="35"/>
                  <a:pt x="265" y="34"/>
                  <a:pt x="265" y="34"/>
                </a:cubicBezTo>
                <a:cubicBezTo>
                  <a:pt x="264" y="34"/>
                  <a:pt x="264" y="34"/>
                  <a:pt x="264" y="34"/>
                </a:cubicBezTo>
                <a:close/>
                <a:moveTo>
                  <a:pt x="248" y="40"/>
                </a:moveTo>
                <a:cubicBezTo>
                  <a:pt x="250" y="40"/>
                  <a:pt x="247" y="41"/>
                  <a:pt x="248" y="41"/>
                </a:cubicBezTo>
                <a:cubicBezTo>
                  <a:pt x="251" y="40"/>
                  <a:pt x="250" y="40"/>
                  <a:pt x="252" y="39"/>
                </a:cubicBezTo>
                <a:cubicBezTo>
                  <a:pt x="252" y="39"/>
                  <a:pt x="252" y="40"/>
                  <a:pt x="253" y="39"/>
                </a:cubicBezTo>
                <a:cubicBezTo>
                  <a:pt x="254" y="39"/>
                  <a:pt x="253" y="39"/>
                  <a:pt x="254" y="38"/>
                </a:cubicBezTo>
                <a:cubicBezTo>
                  <a:pt x="257" y="37"/>
                  <a:pt x="256" y="38"/>
                  <a:pt x="259" y="36"/>
                </a:cubicBezTo>
                <a:cubicBezTo>
                  <a:pt x="260" y="36"/>
                  <a:pt x="260" y="36"/>
                  <a:pt x="260" y="35"/>
                </a:cubicBezTo>
                <a:cubicBezTo>
                  <a:pt x="258" y="36"/>
                  <a:pt x="258" y="36"/>
                  <a:pt x="256" y="36"/>
                </a:cubicBezTo>
                <a:cubicBezTo>
                  <a:pt x="258" y="36"/>
                  <a:pt x="253" y="38"/>
                  <a:pt x="254" y="37"/>
                </a:cubicBezTo>
                <a:cubicBezTo>
                  <a:pt x="251" y="38"/>
                  <a:pt x="252" y="39"/>
                  <a:pt x="250" y="40"/>
                </a:cubicBezTo>
                <a:cubicBezTo>
                  <a:pt x="250" y="39"/>
                  <a:pt x="251" y="39"/>
                  <a:pt x="250" y="39"/>
                </a:cubicBezTo>
                <a:cubicBezTo>
                  <a:pt x="245" y="41"/>
                  <a:pt x="242" y="42"/>
                  <a:pt x="238" y="44"/>
                </a:cubicBezTo>
                <a:cubicBezTo>
                  <a:pt x="237" y="45"/>
                  <a:pt x="241" y="44"/>
                  <a:pt x="239" y="45"/>
                </a:cubicBezTo>
                <a:cubicBezTo>
                  <a:pt x="235" y="46"/>
                  <a:pt x="238" y="43"/>
                  <a:pt x="235" y="45"/>
                </a:cubicBezTo>
                <a:cubicBezTo>
                  <a:pt x="236" y="45"/>
                  <a:pt x="236" y="46"/>
                  <a:pt x="238" y="45"/>
                </a:cubicBezTo>
                <a:cubicBezTo>
                  <a:pt x="239" y="44"/>
                  <a:pt x="241" y="44"/>
                  <a:pt x="242" y="44"/>
                </a:cubicBezTo>
                <a:cubicBezTo>
                  <a:pt x="243" y="43"/>
                  <a:pt x="241" y="44"/>
                  <a:pt x="242" y="43"/>
                </a:cubicBezTo>
                <a:cubicBezTo>
                  <a:pt x="245" y="42"/>
                  <a:pt x="246" y="41"/>
                  <a:pt x="248" y="40"/>
                </a:cubicBezTo>
                <a:close/>
                <a:moveTo>
                  <a:pt x="253" y="56"/>
                </a:moveTo>
                <a:cubicBezTo>
                  <a:pt x="253" y="57"/>
                  <a:pt x="253" y="57"/>
                  <a:pt x="254" y="57"/>
                </a:cubicBezTo>
                <a:cubicBezTo>
                  <a:pt x="257" y="55"/>
                  <a:pt x="256" y="56"/>
                  <a:pt x="258" y="55"/>
                </a:cubicBezTo>
                <a:cubicBezTo>
                  <a:pt x="258" y="55"/>
                  <a:pt x="263" y="53"/>
                  <a:pt x="264" y="52"/>
                </a:cubicBezTo>
                <a:cubicBezTo>
                  <a:pt x="260" y="53"/>
                  <a:pt x="255" y="56"/>
                  <a:pt x="253" y="56"/>
                </a:cubicBezTo>
                <a:close/>
                <a:moveTo>
                  <a:pt x="264" y="64"/>
                </a:moveTo>
                <a:cubicBezTo>
                  <a:pt x="267" y="64"/>
                  <a:pt x="264" y="65"/>
                  <a:pt x="263" y="65"/>
                </a:cubicBezTo>
                <a:cubicBezTo>
                  <a:pt x="263" y="66"/>
                  <a:pt x="263" y="66"/>
                  <a:pt x="264" y="66"/>
                </a:cubicBezTo>
                <a:cubicBezTo>
                  <a:pt x="264" y="65"/>
                  <a:pt x="265" y="66"/>
                  <a:pt x="267" y="65"/>
                </a:cubicBezTo>
                <a:cubicBezTo>
                  <a:pt x="268" y="64"/>
                  <a:pt x="268" y="64"/>
                  <a:pt x="268" y="63"/>
                </a:cubicBezTo>
                <a:cubicBezTo>
                  <a:pt x="267" y="64"/>
                  <a:pt x="265" y="63"/>
                  <a:pt x="264" y="64"/>
                </a:cubicBezTo>
                <a:close/>
                <a:moveTo>
                  <a:pt x="261" y="65"/>
                </a:moveTo>
                <a:cubicBezTo>
                  <a:pt x="261" y="65"/>
                  <a:pt x="261" y="65"/>
                  <a:pt x="261" y="65"/>
                </a:cubicBezTo>
                <a:cubicBezTo>
                  <a:pt x="263" y="65"/>
                  <a:pt x="266" y="63"/>
                  <a:pt x="264" y="63"/>
                </a:cubicBezTo>
                <a:cubicBezTo>
                  <a:pt x="264" y="64"/>
                  <a:pt x="263" y="64"/>
                  <a:pt x="261" y="65"/>
                </a:cubicBezTo>
                <a:close/>
                <a:moveTo>
                  <a:pt x="253" y="68"/>
                </a:moveTo>
                <a:cubicBezTo>
                  <a:pt x="255" y="68"/>
                  <a:pt x="258" y="67"/>
                  <a:pt x="259" y="67"/>
                </a:cubicBezTo>
                <a:cubicBezTo>
                  <a:pt x="258" y="67"/>
                  <a:pt x="261" y="66"/>
                  <a:pt x="260" y="66"/>
                </a:cubicBezTo>
                <a:cubicBezTo>
                  <a:pt x="257" y="67"/>
                  <a:pt x="256" y="67"/>
                  <a:pt x="253" y="68"/>
                </a:cubicBezTo>
                <a:close/>
                <a:moveTo>
                  <a:pt x="256" y="64"/>
                </a:moveTo>
                <a:cubicBezTo>
                  <a:pt x="258" y="64"/>
                  <a:pt x="255" y="65"/>
                  <a:pt x="257" y="65"/>
                </a:cubicBezTo>
                <a:cubicBezTo>
                  <a:pt x="258" y="64"/>
                  <a:pt x="257" y="64"/>
                  <a:pt x="258" y="63"/>
                </a:cubicBezTo>
                <a:lnTo>
                  <a:pt x="256" y="64"/>
                </a:lnTo>
                <a:close/>
                <a:moveTo>
                  <a:pt x="249" y="75"/>
                </a:moveTo>
                <a:cubicBezTo>
                  <a:pt x="249" y="75"/>
                  <a:pt x="249" y="75"/>
                  <a:pt x="248" y="75"/>
                </a:cubicBezTo>
                <a:cubicBezTo>
                  <a:pt x="247" y="75"/>
                  <a:pt x="250" y="73"/>
                  <a:pt x="247" y="74"/>
                </a:cubicBezTo>
                <a:cubicBezTo>
                  <a:pt x="250" y="74"/>
                  <a:pt x="243" y="77"/>
                  <a:pt x="246" y="77"/>
                </a:cubicBezTo>
                <a:cubicBezTo>
                  <a:pt x="246" y="77"/>
                  <a:pt x="247" y="76"/>
                  <a:pt x="247" y="76"/>
                </a:cubicBezTo>
                <a:cubicBezTo>
                  <a:pt x="246" y="77"/>
                  <a:pt x="246" y="77"/>
                  <a:pt x="247" y="77"/>
                </a:cubicBezTo>
                <a:cubicBezTo>
                  <a:pt x="249" y="75"/>
                  <a:pt x="255" y="74"/>
                  <a:pt x="257" y="72"/>
                </a:cubicBezTo>
                <a:cubicBezTo>
                  <a:pt x="255" y="72"/>
                  <a:pt x="252" y="74"/>
                  <a:pt x="249" y="75"/>
                </a:cubicBezTo>
                <a:close/>
                <a:moveTo>
                  <a:pt x="248" y="62"/>
                </a:moveTo>
                <a:cubicBezTo>
                  <a:pt x="250" y="61"/>
                  <a:pt x="251" y="61"/>
                  <a:pt x="251" y="60"/>
                </a:cubicBezTo>
                <a:cubicBezTo>
                  <a:pt x="249" y="61"/>
                  <a:pt x="248" y="62"/>
                  <a:pt x="248" y="62"/>
                </a:cubicBezTo>
                <a:close/>
                <a:moveTo>
                  <a:pt x="246" y="67"/>
                </a:moveTo>
                <a:cubicBezTo>
                  <a:pt x="243" y="68"/>
                  <a:pt x="245" y="69"/>
                  <a:pt x="248" y="68"/>
                </a:cubicBezTo>
                <a:cubicBezTo>
                  <a:pt x="248" y="67"/>
                  <a:pt x="246" y="68"/>
                  <a:pt x="246" y="67"/>
                </a:cubicBezTo>
                <a:close/>
                <a:moveTo>
                  <a:pt x="244" y="65"/>
                </a:moveTo>
                <a:cubicBezTo>
                  <a:pt x="243" y="65"/>
                  <a:pt x="245" y="64"/>
                  <a:pt x="245" y="63"/>
                </a:cubicBezTo>
                <a:cubicBezTo>
                  <a:pt x="242" y="64"/>
                  <a:pt x="242" y="66"/>
                  <a:pt x="244" y="65"/>
                </a:cubicBezTo>
                <a:close/>
                <a:moveTo>
                  <a:pt x="241" y="72"/>
                </a:moveTo>
                <a:cubicBezTo>
                  <a:pt x="241" y="72"/>
                  <a:pt x="241" y="71"/>
                  <a:pt x="240" y="71"/>
                </a:cubicBezTo>
                <a:cubicBezTo>
                  <a:pt x="240" y="72"/>
                  <a:pt x="239" y="72"/>
                  <a:pt x="239" y="72"/>
                </a:cubicBezTo>
                <a:cubicBezTo>
                  <a:pt x="239" y="72"/>
                  <a:pt x="238" y="73"/>
                  <a:pt x="238" y="73"/>
                </a:cubicBezTo>
                <a:cubicBezTo>
                  <a:pt x="242" y="71"/>
                  <a:pt x="237" y="74"/>
                  <a:pt x="239" y="74"/>
                </a:cubicBezTo>
                <a:cubicBezTo>
                  <a:pt x="243" y="71"/>
                  <a:pt x="246" y="72"/>
                  <a:pt x="248" y="70"/>
                </a:cubicBezTo>
                <a:cubicBezTo>
                  <a:pt x="245" y="70"/>
                  <a:pt x="241" y="73"/>
                  <a:pt x="239" y="73"/>
                </a:cubicBezTo>
                <a:cubicBezTo>
                  <a:pt x="239" y="73"/>
                  <a:pt x="240" y="72"/>
                  <a:pt x="241" y="72"/>
                </a:cubicBezTo>
                <a:close/>
                <a:moveTo>
                  <a:pt x="239" y="71"/>
                </a:moveTo>
                <a:cubicBezTo>
                  <a:pt x="236" y="72"/>
                  <a:pt x="237" y="73"/>
                  <a:pt x="236" y="74"/>
                </a:cubicBezTo>
                <a:cubicBezTo>
                  <a:pt x="238" y="73"/>
                  <a:pt x="239" y="72"/>
                  <a:pt x="239" y="71"/>
                </a:cubicBezTo>
                <a:close/>
                <a:moveTo>
                  <a:pt x="226" y="49"/>
                </a:moveTo>
                <a:cubicBezTo>
                  <a:pt x="226" y="48"/>
                  <a:pt x="225" y="49"/>
                  <a:pt x="227" y="47"/>
                </a:cubicBezTo>
                <a:cubicBezTo>
                  <a:pt x="225" y="49"/>
                  <a:pt x="222" y="49"/>
                  <a:pt x="221" y="51"/>
                </a:cubicBezTo>
                <a:cubicBezTo>
                  <a:pt x="225" y="49"/>
                  <a:pt x="224" y="50"/>
                  <a:pt x="226" y="50"/>
                </a:cubicBezTo>
                <a:cubicBezTo>
                  <a:pt x="224" y="51"/>
                  <a:pt x="224" y="51"/>
                  <a:pt x="222" y="51"/>
                </a:cubicBezTo>
                <a:cubicBezTo>
                  <a:pt x="223" y="52"/>
                  <a:pt x="227" y="50"/>
                  <a:pt x="230" y="49"/>
                </a:cubicBezTo>
                <a:cubicBezTo>
                  <a:pt x="230" y="48"/>
                  <a:pt x="230" y="48"/>
                  <a:pt x="231" y="47"/>
                </a:cubicBezTo>
                <a:cubicBezTo>
                  <a:pt x="231" y="47"/>
                  <a:pt x="231" y="48"/>
                  <a:pt x="233" y="47"/>
                </a:cubicBezTo>
                <a:cubicBezTo>
                  <a:pt x="233" y="46"/>
                  <a:pt x="233" y="46"/>
                  <a:pt x="233" y="46"/>
                </a:cubicBezTo>
                <a:cubicBezTo>
                  <a:pt x="229" y="48"/>
                  <a:pt x="228" y="48"/>
                  <a:pt x="226" y="49"/>
                </a:cubicBezTo>
                <a:close/>
                <a:moveTo>
                  <a:pt x="235" y="57"/>
                </a:moveTo>
                <a:cubicBezTo>
                  <a:pt x="233" y="58"/>
                  <a:pt x="231" y="59"/>
                  <a:pt x="230" y="59"/>
                </a:cubicBezTo>
                <a:cubicBezTo>
                  <a:pt x="228" y="60"/>
                  <a:pt x="231" y="59"/>
                  <a:pt x="232" y="59"/>
                </a:cubicBezTo>
                <a:cubicBezTo>
                  <a:pt x="232" y="59"/>
                  <a:pt x="231" y="59"/>
                  <a:pt x="233" y="58"/>
                </a:cubicBezTo>
                <a:cubicBezTo>
                  <a:pt x="233" y="58"/>
                  <a:pt x="233" y="59"/>
                  <a:pt x="232" y="59"/>
                </a:cubicBezTo>
                <a:cubicBezTo>
                  <a:pt x="234" y="58"/>
                  <a:pt x="236" y="58"/>
                  <a:pt x="236" y="57"/>
                </a:cubicBezTo>
                <a:cubicBezTo>
                  <a:pt x="235" y="57"/>
                  <a:pt x="235" y="57"/>
                  <a:pt x="235" y="57"/>
                </a:cubicBezTo>
                <a:close/>
                <a:moveTo>
                  <a:pt x="235" y="64"/>
                </a:moveTo>
                <a:cubicBezTo>
                  <a:pt x="237" y="63"/>
                  <a:pt x="235" y="65"/>
                  <a:pt x="235" y="65"/>
                </a:cubicBezTo>
                <a:cubicBezTo>
                  <a:pt x="238" y="64"/>
                  <a:pt x="238" y="64"/>
                  <a:pt x="238" y="63"/>
                </a:cubicBezTo>
                <a:cubicBezTo>
                  <a:pt x="237" y="64"/>
                  <a:pt x="235" y="64"/>
                  <a:pt x="235" y="64"/>
                </a:cubicBezTo>
                <a:close/>
                <a:moveTo>
                  <a:pt x="230" y="61"/>
                </a:moveTo>
                <a:cubicBezTo>
                  <a:pt x="230" y="61"/>
                  <a:pt x="228" y="63"/>
                  <a:pt x="231" y="62"/>
                </a:cubicBezTo>
                <a:cubicBezTo>
                  <a:pt x="230" y="62"/>
                  <a:pt x="232" y="60"/>
                  <a:pt x="232" y="60"/>
                </a:cubicBezTo>
                <a:cubicBezTo>
                  <a:pt x="231" y="60"/>
                  <a:pt x="230" y="61"/>
                  <a:pt x="230" y="61"/>
                </a:cubicBezTo>
                <a:close/>
                <a:moveTo>
                  <a:pt x="227" y="61"/>
                </a:moveTo>
                <a:cubicBezTo>
                  <a:pt x="227" y="62"/>
                  <a:pt x="227" y="62"/>
                  <a:pt x="227" y="62"/>
                </a:cubicBezTo>
                <a:cubicBezTo>
                  <a:pt x="228" y="61"/>
                  <a:pt x="229" y="60"/>
                  <a:pt x="230" y="60"/>
                </a:cubicBezTo>
                <a:cubicBezTo>
                  <a:pt x="230" y="60"/>
                  <a:pt x="229" y="60"/>
                  <a:pt x="227" y="61"/>
                </a:cubicBezTo>
                <a:close/>
                <a:moveTo>
                  <a:pt x="225" y="71"/>
                </a:moveTo>
                <a:cubicBezTo>
                  <a:pt x="228" y="69"/>
                  <a:pt x="229" y="68"/>
                  <a:pt x="232" y="66"/>
                </a:cubicBezTo>
                <a:cubicBezTo>
                  <a:pt x="230" y="67"/>
                  <a:pt x="232" y="66"/>
                  <a:pt x="232" y="65"/>
                </a:cubicBezTo>
                <a:cubicBezTo>
                  <a:pt x="230" y="67"/>
                  <a:pt x="226" y="67"/>
                  <a:pt x="226" y="68"/>
                </a:cubicBezTo>
                <a:cubicBezTo>
                  <a:pt x="227" y="69"/>
                  <a:pt x="228" y="67"/>
                  <a:pt x="230" y="67"/>
                </a:cubicBezTo>
                <a:cubicBezTo>
                  <a:pt x="230" y="67"/>
                  <a:pt x="231" y="67"/>
                  <a:pt x="231" y="67"/>
                </a:cubicBezTo>
                <a:cubicBezTo>
                  <a:pt x="228" y="69"/>
                  <a:pt x="225" y="70"/>
                  <a:pt x="225" y="71"/>
                </a:cubicBezTo>
                <a:close/>
                <a:moveTo>
                  <a:pt x="228" y="73"/>
                </a:moveTo>
                <a:cubicBezTo>
                  <a:pt x="228" y="73"/>
                  <a:pt x="228" y="72"/>
                  <a:pt x="226" y="73"/>
                </a:cubicBezTo>
                <a:cubicBezTo>
                  <a:pt x="227" y="74"/>
                  <a:pt x="227" y="74"/>
                  <a:pt x="227" y="74"/>
                </a:cubicBezTo>
                <a:cubicBezTo>
                  <a:pt x="228" y="73"/>
                  <a:pt x="231" y="72"/>
                  <a:pt x="230" y="72"/>
                </a:cubicBezTo>
                <a:lnTo>
                  <a:pt x="228" y="73"/>
                </a:lnTo>
                <a:close/>
                <a:moveTo>
                  <a:pt x="221" y="77"/>
                </a:moveTo>
                <a:cubicBezTo>
                  <a:pt x="221" y="77"/>
                  <a:pt x="224" y="76"/>
                  <a:pt x="225" y="76"/>
                </a:cubicBezTo>
                <a:cubicBezTo>
                  <a:pt x="224" y="77"/>
                  <a:pt x="222" y="78"/>
                  <a:pt x="221" y="79"/>
                </a:cubicBezTo>
                <a:cubicBezTo>
                  <a:pt x="223" y="78"/>
                  <a:pt x="225" y="77"/>
                  <a:pt x="227" y="76"/>
                </a:cubicBezTo>
                <a:cubicBezTo>
                  <a:pt x="228" y="75"/>
                  <a:pt x="227" y="75"/>
                  <a:pt x="226" y="74"/>
                </a:cubicBezTo>
                <a:cubicBezTo>
                  <a:pt x="224" y="75"/>
                  <a:pt x="223" y="76"/>
                  <a:pt x="222" y="77"/>
                </a:cubicBezTo>
                <a:cubicBezTo>
                  <a:pt x="222" y="76"/>
                  <a:pt x="221" y="76"/>
                  <a:pt x="221" y="77"/>
                </a:cubicBezTo>
                <a:close/>
                <a:moveTo>
                  <a:pt x="224" y="73"/>
                </a:moveTo>
                <a:cubicBezTo>
                  <a:pt x="220" y="76"/>
                  <a:pt x="220" y="76"/>
                  <a:pt x="220" y="76"/>
                </a:cubicBezTo>
                <a:cubicBezTo>
                  <a:pt x="222" y="76"/>
                  <a:pt x="221" y="76"/>
                  <a:pt x="224" y="75"/>
                </a:cubicBezTo>
                <a:cubicBezTo>
                  <a:pt x="223" y="74"/>
                  <a:pt x="226" y="73"/>
                  <a:pt x="224" y="73"/>
                </a:cubicBezTo>
                <a:close/>
                <a:moveTo>
                  <a:pt x="206" y="64"/>
                </a:moveTo>
                <a:cubicBezTo>
                  <a:pt x="207" y="65"/>
                  <a:pt x="208" y="64"/>
                  <a:pt x="207" y="65"/>
                </a:cubicBezTo>
                <a:cubicBezTo>
                  <a:pt x="212" y="62"/>
                  <a:pt x="208" y="64"/>
                  <a:pt x="209" y="63"/>
                </a:cubicBezTo>
                <a:cubicBezTo>
                  <a:pt x="210" y="62"/>
                  <a:pt x="210" y="63"/>
                  <a:pt x="212" y="62"/>
                </a:cubicBezTo>
                <a:cubicBezTo>
                  <a:pt x="212" y="61"/>
                  <a:pt x="209" y="62"/>
                  <a:pt x="206" y="64"/>
                </a:cubicBezTo>
                <a:close/>
                <a:moveTo>
                  <a:pt x="197" y="73"/>
                </a:moveTo>
                <a:cubicBezTo>
                  <a:pt x="198" y="73"/>
                  <a:pt x="198" y="72"/>
                  <a:pt x="198" y="73"/>
                </a:cubicBezTo>
                <a:cubicBezTo>
                  <a:pt x="199" y="72"/>
                  <a:pt x="200" y="71"/>
                  <a:pt x="200" y="71"/>
                </a:cubicBezTo>
                <a:cubicBezTo>
                  <a:pt x="198" y="72"/>
                  <a:pt x="201" y="70"/>
                  <a:pt x="200" y="70"/>
                </a:cubicBezTo>
                <a:cubicBezTo>
                  <a:pt x="197" y="72"/>
                  <a:pt x="200" y="72"/>
                  <a:pt x="197" y="73"/>
                </a:cubicBezTo>
                <a:close/>
                <a:moveTo>
                  <a:pt x="196" y="70"/>
                </a:moveTo>
                <a:cubicBezTo>
                  <a:pt x="196" y="71"/>
                  <a:pt x="198" y="69"/>
                  <a:pt x="197" y="71"/>
                </a:cubicBezTo>
                <a:cubicBezTo>
                  <a:pt x="200" y="69"/>
                  <a:pt x="198" y="68"/>
                  <a:pt x="196" y="70"/>
                </a:cubicBezTo>
                <a:close/>
                <a:moveTo>
                  <a:pt x="191" y="75"/>
                </a:moveTo>
                <a:cubicBezTo>
                  <a:pt x="192" y="74"/>
                  <a:pt x="194" y="72"/>
                  <a:pt x="192" y="73"/>
                </a:cubicBezTo>
                <a:cubicBezTo>
                  <a:pt x="192" y="74"/>
                  <a:pt x="189" y="75"/>
                  <a:pt x="191" y="75"/>
                </a:cubicBezTo>
                <a:close/>
                <a:moveTo>
                  <a:pt x="187" y="76"/>
                </a:moveTo>
                <a:cubicBezTo>
                  <a:pt x="186" y="77"/>
                  <a:pt x="184" y="78"/>
                  <a:pt x="185" y="79"/>
                </a:cubicBezTo>
                <a:cubicBezTo>
                  <a:pt x="185" y="78"/>
                  <a:pt x="187" y="77"/>
                  <a:pt x="187" y="78"/>
                </a:cubicBezTo>
                <a:cubicBezTo>
                  <a:pt x="186" y="78"/>
                  <a:pt x="187" y="78"/>
                  <a:pt x="188" y="77"/>
                </a:cubicBezTo>
                <a:cubicBezTo>
                  <a:pt x="189" y="76"/>
                  <a:pt x="189" y="76"/>
                  <a:pt x="187" y="76"/>
                </a:cubicBezTo>
                <a:close/>
                <a:moveTo>
                  <a:pt x="186" y="75"/>
                </a:moveTo>
                <a:cubicBezTo>
                  <a:pt x="185" y="76"/>
                  <a:pt x="184" y="77"/>
                  <a:pt x="184" y="77"/>
                </a:cubicBezTo>
                <a:cubicBezTo>
                  <a:pt x="183" y="78"/>
                  <a:pt x="188" y="76"/>
                  <a:pt x="188" y="75"/>
                </a:cubicBezTo>
                <a:cubicBezTo>
                  <a:pt x="186" y="76"/>
                  <a:pt x="187" y="75"/>
                  <a:pt x="186" y="75"/>
                </a:cubicBezTo>
                <a:close/>
                <a:moveTo>
                  <a:pt x="186" y="95"/>
                </a:moveTo>
                <a:cubicBezTo>
                  <a:pt x="187" y="94"/>
                  <a:pt x="186" y="95"/>
                  <a:pt x="186" y="95"/>
                </a:cubicBezTo>
                <a:cubicBezTo>
                  <a:pt x="191" y="92"/>
                  <a:pt x="191" y="92"/>
                  <a:pt x="191" y="92"/>
                </a:cubicBezTo>
                <a:cubicBezTo>
                  <a:pt x="192" y="92"/>
                  <a:pt x="191" y="93"/>
                  <a:pt x="193" y="92"/>
                </a:cubicBezTo>
                <a:cubicBezTo>
                  <a:pt x="192" y="92"/>
                  <a:pt x="195" y="91"/>
                  <a:pt x="195" y="90"/>
                </a:cubicBezTo>
                <a:cubicBezTo>
                  <a:pt x="194" y="91"/>
                  <a:pt x="193" y="90"/>
                  <a:pt x="192" y="91"/>
                </a:cubicBezTo>
                <a:cubicBezTo>
                  <a:pt x="190" y="93"/>
                  <a:pt x="187" y="94"/>
                  <a:pt x="186" y="95"/>
                </a:cubicBezTo>
                <a:close/>
                <a:moveTo>
                  <a:pt x="178" y="81"/>
                </a:moveTo>
                <a:cubicBezTo>
                  <a:pt x="176" y="83"/>
                  <a:pt x="179" y="82"/>
                  <a:pt x="180" y="81"/>
                </a:cubicBezTo>
                <a:cubicBezTo>
                  <a:pt x="181" y="80"/>
                  <a:pt x="183" y="79"/>
                  <a:pt x="183" y="79"/>
                </a:cubicBezTo>
                <a:cubicBezTo>
                  <a:pt x="180" y="81"/>
                  <a:pt x="183" y="78"/>
                  <a:pt x="178" y="81"/>
                </a:cubicBezTo>
                <a:close/>
                <a:moveTo>
                  <a:pt x="182" y="80"/>
                </a:moveTo>
                <a:cubicBezTo>
                  <a:pt x="182" y="81"/>
                  <a:pt x="178" y="83"/>
                  <a:pt x="179" y="83"/>
                </a:cubicBezTo>
                <a:cubicBezTo>
                  <a:pt x="181" y="82"/>
                  <a:pt x="182" y="82"/>
                  <a:pt x="183" y="81"/>
                </a:cubicBezTo>
                <a:cubicBezTo>
                  <a:pt x="180" y="82"/>
                  <a:pt x="186" y="79"/>
                  <a:pt x="182" y="80"/>
                </a:cubicBezTo>
                <a:close/>
                <a:moveTo>
                  <a:pt x="182" y="82"/>
                </a:moveTo>
                <a:cubicBezTo>
                  <a:pt x="180" y="84"/>
                  <a:pt x="178" y="86"/>
                  <a:pt x="180" y="86"/>
                </a:cubicBezTo>
                <a:cubicBezTo>
                  <a:pt x="180" y="85"/>
                  <a:pt x="183" y="83"/>
                  <a:pt x="181" y="85"/>
                </a:cubicBezTo>
                <a:cubicBezTo>
                  <a:pt x="186" y="82"/>
                  <a:pt x="180" y="85"/>
                  <a:pt x="183" y="82"/>
                </a:cubicBezTo>
                <a:cubicBezTo>
                  <a:pt x="182" y="82"/>
                  <a:pt x="182" y="83"/>
                  <a:pt x="182" y="82"/>
                </a:cubicBezTo>
                <a:close/>
                <a:moveTo>
                  <a:pt x="165" y="91"/>
                </a:moveTo>
                <a:cubicBezTo>
                  <a:pt x="163" y="92"/>
                  <a:pt x="163" y="92"/>
                  <a:pt x="163" y="93"/>
                </a:cubicBezTo>
                <a:cubicBezTo>
                  <a:pt x="163" y="92"/>
                  <a:pt x="159" y="95"/>
                  <a:pt x="158" y="95"/>
                </a:cubicBezTo>
                <a:cubicBezTo>
                  <a:pt x="159" y="96"/>
                  <a:pt x="163" y="93"/>
                  <a:pt x="166" y="91"/>
                </a:cubicBezTo>
                <a:cubicBezTo>
                  <a:pt x="165" y="91"/>
                  <a:pt x="167" y="90"/>
                  <a:pt x="165" y="91"/>
                </a:cubicBezTo>
                <a:close/>
                <a:moveTo>
                  <a:pt x="167" y="91"/>
                </a:moveTo>
                <a:cubicBezTo>
                  <a:pt x="169" y="90"/>
                  <a:pt x="169" y="90"/>
                  <a:pt x="171" y="90"/>
                </a:cubicBezTo>
                <a:cubicBezTo>
                  <a:pt x="171" y="88"/>
                  <a:pt x="176" y="85"/>
                  <a:pt x="178" y="83"/>
                </a:cubicBezTo>
                <a:cubicBezTo>
                  <a:pt x="176" y="84"/>
                  <a:pt x="176" y="82"/>
                  <a:pt x="174" y="84"/>
                </a:cubicBezTo>
                <a:cubicBezTo>
                  <a:pt x="175" y="85"/>
                  <a:pt x="170" y="87"/>
                  <a:pt x="170" y="88"/>
                </a:cubicBezTo>
                <a:cubicBezTo>
                  <a:pt x="169" y="88"/>
                  <a:pt x="169" y="88"/>
                  <a:pt x="169" y="87"/>
                </a:cubicBezTo>
                <a:cubicBezTo>
                  <a:pt x="166" y="90"/>
                  <a:pt x="167" y="90"/>
                  <a:pt x="167" y="91"/>
                </a:cubicBezTo>
                <a:close/>
                <a:moveTo>
                  <a:pt x="173" y="93"/>
                </a:moveTo>
                <a:cubicBezTo>
                  <a:pt x="174" y="92"/>
                  <a:pt x="173" y="94"/>
                  <a:pt x="176" y="92"/>
                </a:cubicBezTo>
                <a:cubicBezTo>
                  <a:pt x="176" y="91"/>
                  <a:pt x="175" y="92"/>
                  <a:pt x="176" y="91"/>
                </a:cubicBezTo>
                <a:cubicBezTo>
                  <a:pt x="174" y="92"/>
                  <a:pt x="173" y="92"/>
                  <a:pt x="173" y="93"/>
                </a:cubicBezTo>
                <a:close/>
                <a:moveTo>
                  <a:pt x="174" y="104"/>
                </a:moveTo>
                <a:cubicBezTo>
                  <a:pt x="174" y="105"/>
                  <a:pt x="181" y="100"/>
                  <a:pt x="180" y="100"/>
                </a:cubicBezTo>
                <a:cubicBezTo>
                  <a:pt x="177" y="102"/>
                  <a:pt x="177" y="103"/>
                  <a:pt x="174" y="104"/>
                </a:cubicBezTo>
                <a:close/>
                <a:moveTo>
                  <a:pt x="164" y="99"/>
                </a:moveTo>
                <a:cubicBezTo>
                  <a:pt x="166" y="98"/>
                  <a:pt x="169" y="96"/>
                  <a:pt x="170" y="95"/>
                </a:cubicBezTo>
                <a:cubicBezTo>
                  <a:pt x="167" y="97"/>
                  <a:pt x="165" y="97"/>
                  <a:pt x="164" y="99"/>
                </a:cubicBezTo>
                <a:close/>
                <a:moveTo>
                  <a:pt x="159" y="99"/>
                </a:moveTo>
                <a:cubicBezTo>
                  <a:pt x="159" y="100"/>
                  <a:pt x="158" y="100"/>
                  <a:pt x="158" y="100"/>
                </a:cubicBezTo>
                <a:cubicBezTo>
                  <a:pt x="160" y="99"/>
                  <a:pt x="160" y="98"/>
                  <a:pt x="161" y="97"/>
                </a:cubicBezTo>
                <a:cubicBezTo>
                  <a:pt x="161" y="97"/>
                  <a:pt x="161" y="98"/>
                  <a:pt x="162" y="97"/>
                </a:cubicBezTo>
                <a:cubicBezTo>
                  <a:pt x="163" y="96"/>
                  <a:pt x="162" y="97"/>
                  <a:pt x="162" y="97"/>
                </a:cubicBezTo>
                <a:cubicBezTo>
                  <a:pt x="158" y="99"/>
                  <a:pt x="158" y="99"/>
                  <a:pt x="158" y="99"/>
                </a:cubicBezTo>
                <a:cubicBezTo>
                  <a:pt x="158" y="100"/>
                  <a:pt x="157" y="102"/>
                  <a:pt x="159" y="99"/>
                </a:cubicBezTo>
                <a:close/>
                <a:moveTo>
                  <a:pt x="153" y="99"/>
                </a:moveTo>
                <a:cubicBezTo>
                  <a:pt x="153" y="99"/>
                  <a:pt x="152" y="100"/>
                  <a:pt x="153" y="101"/>
                </a:cubicBezTo>
                <a:cubicBezTo>
                  <a:pt x="151" y="101"/>
                  <a:pt x="149" y="103"/>
                  <a:pt x="150" y="103"/>
                </a:cubicBezTo>
                <a:cubicBezTo>
                  <a:pt x="154" y="100"/>
                  <a:pt x="153" y="100"/>
                  <a:pt x="156" y="98"/>
                </a:cubicBezTo>
                <a:cubicBezTo>
                  <a:pt x="155" y="98"/>
                  <a:pt x="155" y="98"/>
                  <a:pt x="154" y="98"/>
                </a:cubicBezTo>
                <a:cubicBezTo>
                  <a:pt x="154" y="100"/>
                  <a:pt x="154" y="98"/>
                  <a:pt x="153" y="99"/>
                </a:cubicBezTo>
                <a:close/>
                <a:moveTo>
                  <a:pt x="160" y="120"/>
                </a:moveTo>
                <a:cubicBezTo>
                  <a:pt x="160" y="120"/>
                  <a:pt x="160" y="121"/>
                  <a:pt x="161" y="120"/>
                </a:cubicBezTo>
                <a:cubicBezTo>
                  <a:pt x="162" y="119"/>
                  <a:pt x="165" y="116"/>
                  <a:pt x="163" y="117"/>
                </a:cubicBezTo>
                <a:cubicBezTo>
                  <a:pt x="163" y="117"/>
                  <a:pt x="162" y="119"/>
                  <a:pt x="160" y="120"/>
                </a:cubicBezTo>
                <a:close/>
                <a:moveTo>
                  <a:pt x="150" y="106"/>
                </a:moveTo>
                <a:cubicBezTo>
                  <a:pt x="148" y="108"/>
                  <a:pt x="154" y="103"/>
                  <a:pt x="151" y="106"/>
                </a:cubicBezTo>
                <a:cubicBezTo>
                  <a:pt x="154" y="104"/>
                  <a:pt x="154" y="104"/>
                  <a:pt x="154" y="104"/>
                </a:cubicBezTo>
                <a:cubicBezTo>
                  <a:pt x="154" y="103"/>
                  <a:pt x="153" y="104"/>
                  <a:pt x="154" y="103"/>
                </a:cubicBezTo>
                <a:cubicBezTo>
                  <a:pt x="151" y="105"/>
                  <a:pt x="151" y="105"/>
                  <a:pt x="150" y="106"/>
                </a:cubicBezTo>
                <a:close/>
                <a:moveTo>
                  <a:pt x="146" y="105"/>
                </a:moveTo>
                <a:cubicBezTo>
                  <a:pt x="142" y="108"/>
                  <a:pt x="147" y="106"/>
                  <a:pt x="145" y="108"/>
                </a:cubicBezTo>
                <a:cubicBezTo>
                  <a:pt x="147" y="106"/>
                  <a:pt x="146" y="106"/>
                  <a:pt x="149" y="104"/>
                </a:cubicBezTo>
                <a:cubicBezTo>
                  <a:pt x="148" y="104"/>
                  <a:pt x="149" y="103"/>
                  <a:pt x="149" y="103"/>
                </a:cubicBezTo>
                <a:cubicBezTo>
                  <a:pt x="145" y="105"/>
                  <a:pt x="149" y="103"/>
                  <a:pt x="146" y="106"/>
                </a:cubicBezTo>
                <a:cubicBezTo>
                  <a:pt x="146" y="105"/>
                  <a:pt x="147" y="104"/>
                  <a:pt x="146" y="105"/>
                </a:cubicBezTo>
                <a:close/>
                <a:moveTo>
                  <a:pt x="153" y="120"/>
                </a:moveTo>
                <a:cubicBezTo>
                  <a:pt x="156" y="118"/>
                  <a:pt x="154" y="119"/>
                  <a:pt x="157" y="116"/>
                </a:cubicBezTo>
                <a:cubicBezTo>
                  <a:pt x="156" y="117"/>
                  <a:pt x="154" y="118"/>
                  <a:pt x="152" y="119"/>
                </a:cubicBezTo>
                <a:cubicBezTo>
                  <a:pt x="154" y="119"/>
                  <a:pt x="151" y="121"/>
                  <a:pt x="149" y="122"/>
                </a:cubicBezTo>
                <a:cubicBezTo>
                  <a:pt x="148" y="124"/>
                  <a:pt x="152" y="120"/>
                  <a:pt x="151" y="122"/>
                </a:cubicBezTo>
                <a:cubicBezTo>
                  <a:pt x="153" y="120"/>
                  <a:pt x="153" y="119"/>
                  <a:pt x="154" y="119"/>
                </a:cubicBezTo>
                <a:cubicBezTo>
                  <a:pt x="154" y="119"/>
                  <a:pt x="153" y="120"/>
                  <a:pt x="153" y="120"/>
                </a:cubicBezTo>
                <a:close/>
                <a:moveTo>
                  <a:pt x="136" y="117"/>
                </a:moveTo>
                <a:cubicBezTo>
                  <a:pt x="139" y="115"/>
                  <a:pt x="135" y="118"/>
                  <a:pt x="135" y="118"/>
                </a:cubicBezTo>
                <a:cubicBezTo>
                  <a:pt x="138" y="116"/>
                  <a:pt x="140" y="115"/>
                  <a:pt x="142" y="113"/>
                </a:cubicBezTo>
                <a:cubicBezTo>
                  <a:pt x="142" y="112"/>
                  <a:pt x="147" y="109"/>
                  <a:pt x="148" y="107"/>
                </a:cubicBezTo>
                <a:cubicBezTo>
                  <a:pt x="147" y="108"/>
                  <a:pt x="146" y="108"/>
                  <a:pt x="146" y="108"/>
                </a:cubicBezTo>
                <a:cubicBezTo>
                  <a:pt x="144" y="109"/>
                  <a:pt x="144" y="110"/>
                  <a:pt x="142" y="111"/>
                </a:cubicBezTo>
                <a:cubicBezTo>
                  <a:pt x="141" y="113"/>
                  <a:pt x="142" y="113"/>
                  <a:pt x="141" y="113"/>
                </a:cubicBezTo>
                <a:cubicBezTo>
                  <a:pt x="140" y="113"/>
                  <a:pt x="136" y="116"/>
                  <a:pt x="136" y="117"/>
                </a:cubicBezTo>
                <a:close/>
                <a:moveTo>
                  <a:pt x="153" y="123"/>
                </a:moveTo>
                <a:cubicBezTo>
                  <a:pt x="154" y="123"/>
                  <a:pt x="157" y="120"/>
                  <a:pt x="156" y="120"/>
                </a:cubicBezTo>
                <a:cubicBezTo>
                  <a:pt x="155" y="121"/>
                  <a:pt x="152" y="123"/>
                  <a:pt x="153" y="123"/>
                </a:cubicBezTo>
                <a:close/>
                <a:moveTo>
                  <a:pt x="137" y="109"/>
                </a:moveTo>
                <a:cubicBezTo>
                  <a:pt x="139" y="108"/>
                  <a:pt x="141" y="106"/>
                  <a:pt x="141" y="106"/>
                </a:cubicBezTo>
                <a:cubicBezTo>
                  <a:pt x="139" y="107"/>
                  <a:pt x="137" y="109"/>
                  <a:pt x="137" y="109"/>
                </a:cubicBezTo>
                <a:close/>
                <a:moveTo>
                  <a:pt x="136" y="114"/>
                </a:moveTo>
                <a:cubicBezTo>
                  <a:pt x="138" y="114"/>
                  <a:pt x="137" y="113"/>
                  <a:pt x="137" y="115"/>
                </a:cubicBezTo>
                <a:cubicBezTo>
                  <a:pt x="138" y="114"/>
                  <a:pt x="138" y="113"/>
                  <a:pt x="141" y="111"/>
                </a:cubicBezTo>
                <a:cubicBezTo>
                  <a:pt x="142" y="110"/>
                  <a:pt x="141" y="111"/>
                  <a:pt x="140" y="111"/>
                </a:cubicBezTo>
                <a:cubicBezTo>
                  <a:pt x="141" y="110"/>
                  <a:pt x="142" y="110"/>
                  <a:pt x="143" y="109"/>
                </a:cubicBezTo>
                <a:cubicBezTo>
                  <a:pt x="143" y="109"/>
                  <a:pt x="144" y="108"/>
                  <a:pt x="143" y="108"/>
                </a:cubicBezTo>
                <a:cubicBezTo>
                  <a:pt x="141" y="111"/>
                  <a:pt x="139" y="111"/>
                  <a:pt x="136" y="114"/>
                </a:cubicBezTo>
                <a:close/>
                <a:moveTo>
                  <a:pt x="142" y="117"/>
                </a:moveTo>
                <a:cubicBezTo>
                  <a:pt x="140" y="118"/>
                  <a:pt x="142" y="116"/>
                  <a:pt x="144" y="115"/>
                </a:cubicBezTo>
                <a:cubicBezTo>
                  <a:pt x="144" y="114"/>
                  <a:pt x="142" y="115"/>
                  <a:pt x="141" y="116"/>
                </a:cubicBezTo>
                <a:cubicBezTo>
                  <a:pt x="141" y="116"/>
                  <a:pt x="141" y="117"/>
                  <a:pt x="140" y="117"/>
                </a:cubicBezTo>
                <a:cubicBezTo>
                  <a:pt x="137" y="118"/>
                  <a:pt x="139" y="119"/>
                  <a:pt x="136" y="120"/>
                </a:cubicBezTo>
                <a:cubicBezTo>
                  <a:pt x="136" y="121"/>
                  <a:pt x="133" y="123"/>
                  <a:pt x="132" y="124"/>
                </a:cubicBezTo>
                <a:cubicBezTo>
                  <a:pt x="133" y="124"/>
                  <a:pt x="131" y="125"/>
                  <a:pt x="131" y="126"/>
                </a:cubicBezTo>
                <a:cubicBezTo>
                  <a:pt x="133" y="124"/>
                  <a:pt x="135" y="122"/>
                  <a:pt x="134" y="124"/>
                </a:cubicBezTo>
                <a:cubicBezTo>
                  <a:pt x="135" y="124"/>
                  <a:pt x="139" y="121"/>
                  <a:pt x="138" y="121"/>
                </a:cubicBezTo>
                <a:cubicBezTo>
                  <a:pt x="137" y="121"/>
                  <a:pt x="135" y="124"/>
                  <a:pt x="135" y="123"/>
                </a:cubicBezTo>
                <a:cubicBezTo>
                  <a:pt x="136" y="122"/>
                  <a:pt x="135" y="122"/>
                  <a:pt x="137" y="121"/>
                </a:cubicBezTo>
                <a:cubicBezTo>
                  <a:pt x="139" y="119"/>
                  <a:pt x="142" y="117"/>
                  <a:pt x="142" y="117"/>
                </a:cubicBezTo>
                <a:close/>
                <a:moveTo>
                  <a:pt x="143" y="118"/>
                </a:moveTo>
                <a:cubicBezTo>
                  <a:pt x="141" y="119"/>
                  <a:pt x="141" y="119"/>
                  <a:pt x="141" y="119"/>
                </a:cubicBezTo>
                <a:cubicBezTo>
                  <a:pt x="140" y="120"/>
                  <a:pt x="140" y="120"/>
                  <a:pt x="141" y="121"/>
                </a:cubicBezTo>
                <a:cubicBezTo>
                  <a:pt x="143" y="119"/>
                  <a:pt x="142" y="119"/>
                  <a:pt x="143" y="118"/>
                </a:cubicBezTo>
                <a:cubicBezTo>
                  <a:pt x="143" y="119"/>
                  <a:pt x="144" y="118"/>
                  <a:pt x="145" y="117"/>
                </a:cubicBezTo>
                <a:cubicBezTo>
                  <a:pt x="143" y="118"/>
                  <a:pt x="144" y="117"/>
                  <a:pt x="143" y="118"/>
                </a:cubicBezTo>
                <a:close/>
                <a:moveTo>
                  <a:pt x="146" y="128"/>
                </a:moveTo>
                <a:cubicBezTo>
                  <a:pt x="147" y="128"/>
                  <a:pt x="145" y="129"/>
                  <a:pt x="145" y="130"/>
                </a:cubicBezTo>
                <a:cubicBezTo>
                  <a:pt x="146" y="129"/>
                  <a:pt x="146" y="129"/>
                  <a:pt x="148" y="128"/>
                </a:cubicBezTo>
                <a:cubicBezTo>
                  <a:pt x="147" y="128"/>
                  <a:pt x="147" y="127"/>
                  <a:pt x="148" y="127"/>
                </a:cubicBezTo>
                <a:cubicBezTo>
                  <a:pt x="147" y="127"/>
                  <a:pt x="146" y="128"/>
                  <a:pt x="146" y="128"/>
                </a:cubicBezTo>
                <a:close/>
                <a:moveTo>
                  <a:pt x="133" y="117"/>
                </a:moveTo>
                <a:cubicBezTo>
                  <a:pt x="133" y="118"/>
                  <a:pt x="134" y="117"/>
                  <a:pt x="135" y="117"/>
                </a:cubicBezTo>
                <a:cubicBezTo>
                  <a:pt x="136" y="116"/>
                  <a:pt x="137" y="115"/>
                  <a:pt x="137" y="115"/>
                </a:cubicBezTo>
                <a:cubicBezTo>
                  <a:pt x="136" y="116"/>
                  <a:pt x="135" y="115"/>
                  <a:pt x="133" y="117"/>
                </a:cubicBezTo>
                <a:close/>
                <a:moveTo>
                  <a:pt x="144" y="129"/>
                </a:moveTo>
                <a:cubicBezTo>
                  <a:pt x="143" y="129"/>
                  <a:pt x="141" y="129"/>
                  <a:pt x="139" y="132"/>
                </a:cubicBezTo>
                <a:cubicBezTo>
                  <a:pt x="139" y="133"/>
                  <a:pt x="145" y="129"/>
                  <a:pt x="146" y="127"/>
                </a:cubicBezTo>
                <a:cubicBezTo>
                  <a:pt x="145" y="128"/>
                  <a:pt x="144" y="128"/>
                  <a:pt x="144" y="129"/>
                </a:cubicBezTo>
                <a:close/>
                <a:moveTo>
                  <a:pt x="133" y="117"/>
                </a:moveTo>
                <a:cubicBezTo>
                  <a:pt x="132" y="118"/>
                  <a:pt x="132" y="117"/>
                  <a:pt x="131" y="118"/>
                </a:cubicBezTo>
                <a:cubicBezTo>
                  <a:pt x="131" y="119"/>
                  <a:pt x="133" y="117"/>
                  <a:pt x="135" y="116"/>
                </a:cubicBezTo>
                <a:cubicBezTo>
                  <a:pt x="134" y="116"/>
                  <a:pt x="136" y="114"/>
                  <a:pt x="134" y="115"/>
                </a:cubicBezTo>
                <a:cubicBezTo>
                  <a:pt x="134" y="116"/>
                  <a:pt x="134" y="116"/>
                  <a:pt x="133" y="117"/>
                </a:cubicBezTo>
                <a:close/>
                <a:moveTo>
                  <a:pt x="138" y="122"/>
                </a:moveTo>
                <a:cubicBezTo>
                  <a:pt x="137" y="123"/>
                  <a:pt x="137" y="123"/>
                  <a:pt x="139" y="122"/>
                </a:cubicBezTo>
                <a:cubicBezTo>
                  <a:pt x="140" y="121"/>
                  <a:pt x="140" y="120"/>
                  <a:pt x="138" y="122"/>
                </a:cubicBezTo>
                <a:close/>
                <a:moveTo>
                  <a:pt x="139" y="137"/>
                </a:moveTo>
                <a:cubicBezTo>
                  <a:pt x="141" y="135"/>
                  <a:pt x="141" y="137"/>
                  <a:pt x="139" y="138"/>
                </a:cubicBezTo>
                <a:cubicBezTo>
                  <a:pt x="140" y="137"/>
                  <a:pt x="141" y="137"/>
                  <a:pt x="142" y="136"/>
                </a:cubicBezTo>
                <a:cubicBezTo>
                  <a:pt x="142" y="135"/>
                  <a:pt x="142" y="135"/>
                  <a:pt x="142" y="135"/>
                </a:cubicBezTo>
                <a:cubicBezTo>
                  <a:pt x="142" y="135"/>
                  <a:pt x="143" y="134"/>
                  <a:pt x="144" y="134"/>
                </a:cubicBezTo>
                <a:cubicBezTo>
                  <a:pt x="142" y="136"/>
                  <a:pt x="138" y="139"/>
                  <a:pt x="138" y="140"/>
                </a:cubicBezTo>
                <a:cubicBezTo>
                  <a:pt x="138" y="140"/>
                  <a:pt x="137" y="141"/>
                  <a:pt x="136" y="141"/>
                </a:cubicBezTo>
                <a:cubicBezTo>
                  <a:pt x="138" y="140"/>
                  <a:pt x="138" y="139"/>
                  <a:pt x="139" y="138"/>
                </a:cubicBezTo>
                <a:cubicBezTo>
                  <a:pt x="139" y="137"/>
                  <a:pt x="136" y="138"/>
                  <a:pt x="133" y="141"/>
                </a:cubicBezTo>
                <a:cubicBezTo>
                  <a:pt x="134" y="141"/>
                  <a:pt x="136" y="139"/>
                  <a:pt x="137" y="139"/>
                </a:cubicBezTo>
                <a:cubicBezTo>
                  <a:pt x="137" y="139"/>
                  <a:pt x="138" y="139"/>
                  <a:pt x="138" y="139"/>
                </a:cubicBezTo>
                <a:cubicBezTo>
                  <a:pt x="135" y="142"/>
                  <a:pt x="132" y="145"/>
                  <a:pt x="132" y="146"/>
                </a:cubicBezTo>
                <a:cubicBezTo>
                  <a:pt x="133" y="145"/>
                  <a:pt x="135" y="144"/>
                  <a:pt x="135" y="143"/>
                </a:cubicBezTo>
                <a:cubicBezTo>
                  <a:pt x="134" y="144"/>
                  <a:pt x="134" y="144"/>
                  <a:pt x="134" y="144"/>
                </a:cubicBezTo>
                <a:cubicBezTo>
                  <a:pt x="135" y="144"/>
                  <a:pt x="136" y="142"/>
                  <a:pt x="136" y="142"/>
                </a:cubicBezTo>
                <a:cubicBezTo>
                  <a:pt x="137" y="142"/>
                  <a:pt x="134" y="145"/>
                  <a:pt x="137" y="143"/>
                </a:cubicBezTo>
                <a:cubicBezTo>
                  <a:pt x="136" y="142"/>
                  <a:pt x="139" y="141"/>
                  <a:pt x="140" y="141"/>
                </a:cubicBezTo>
                <a:cubicBezTo>
                  <a:pt x="139" y="140"/>
                  <a:pt x="141" y="139"/>
                  <a:pt x="141" y="139"/>
                </a:cubicBezTo>
                <a:cubicBezTo>
                  <a:pt x="140" y="139"/>
                  <a:pt x="140" y="139"/>
                  <a:pt x="141" y="138"/>
                </a:cubicBezTo>
                <a:cubicBezTo>
                  <a:pt x="144" y="136"/>
                  <a:pt x="146" y="134"/>
                  <a:pt x="148" y="133"/>
                </a:cubicBezTo>
                <a:cubicBezTo>
                  <a:pt x="147" y="133"/>
                  <a:pt x="143" y="135"/>
                  <a:pt x="146" y="132"/>
                </a:cubicBezTo>
                <a:cubicBezTo>
                  <a:pt x="143" y="133"/>
                  <a:pt x="141" y="134"/>
                  <a:pt x="139" y="137"/>
                </a:cubicBezTo>
                <a:close/>
                <a:moveTo>
                  <a:pt x="142" y="131"/>
                </a:moveTo>
                <a:cubicBezTo>
                  <a:pt x="142" y="131"/>
                  <a:pt x="143" y="132"/>
                  <a:pt x="144" y="130"/>
                </a:cubicBezTo>
                <a:cubicBezTo>
                  <a:pt x="144" y="130"/>
                  <a:pt x="144" y="130"/>
                  <a:pt x="144" y="129"/>
                </a:cubicBezTo>
                <a:cubicBezTo>
                  <a:pt x="144" y="130"/>
                  <a:pt x="143" y="130"/>
                  <a:pt x="142" y="131"/>
                </a:cubicBezTo>
                <a:close/>
                <a:moveTo>
                  <a:pt x="142" y="143"/>
                </a:moveTo>
                <a:cubicBezTo>
                  <a:pt x="142" y="143"/>
                  <a:pt x="145" y="140"/>
                  <a:pt x="145" y="142"/>
                </a:cubicBezTo>
                <a:cubicBezTo>
                  <a:pt x="147" y="140"/>
                  <a:pt x="149" y="139"/>
                  <a:pt x="150" y="138"/>
                </a:cubicBezTo>
                <a:cubicBezTo>
                  <a:pt x="148" y="139"/>
                  <a:pt x="147" y="140"/>
                  <a:pt x="146" y="140"/>
                </a:cubicBezTo>
                <a:cubicBezTo>
                  <a:pt x="147" y="139"/>
                  <a:pt x="147" y="139"/>
                  <a:pt x="148" y="138"/>
                </a:cubicBezTo>
                <a:cubicBezTo>
                  <a:pt x="147" y="139"/>
                  <a:pt x="150" y="137"/>
                  <a:pt x="150" y="137"/>
                </a:cubicBezTo>
                <a:cubicBezTo>
                  <a:pt x="148" y="138"/>
                  <a:pt x="142" y="142"/>
                  <a:pt x="142" y="143"/>
                </a:cubicBezTo>
                <a:close/>
                <a:moveTo>
                  <a:pt x="125" y="125"/>
                </a:moveTo>
                <a:cubicBezTo>
                  <a:pt x="126" y="125"/>
                  <a:pt x="128" y="123"/>
                  <a:pt x="128" y="124"/>
                </a:cubicBezTo>
                <a:cubicBezTo>
                  <a:pt x="126" y="126"/>
                  <a:pt x="124" y="127"/>
                  <a:pt x="124" y="128"/>
                </a:cubicBezTo>
                <a:cubicBezTo>
                  <a:pt x="129" y="124"/>
                  <a:pt x="129" y="124"/>
                  <a:pt x="129" y="124"/>
                </a:cubicBezTo>
                <a:cubicBezTo>
                  <a:pt x="128" y="123"/>
                  <a:pt x="132" y="121"/>
                  <a:pt x="131" y="120"/>
                </a:cubicBezTo>
                <a:cubicBezTo>
                  <a:pt x="129" y="122"/>
                  <a:pt x="127" y="123"/>
                  <a:pt x="125" y="125"/>
                </a:cubicBezTo>
                <a:close/>
                <a:moveTo>
                  <a:pt x="131" y="122"/>
                </a:moveTo>
                <a:cubicBezTo>
                  <a:pt x="132" y="122"/>
                  <a:pt x="131" y="122"/>
                  <a:pt x="131" y="123"/>
                </a:cubicBezTo>
                <a:cubicBezTo>
                  <a:pt x="132" y="122"/>
                  <a:pt x="132" y="121"/>
                  <a:pt x="133" y="120"/>
                </a:cubicBezTo>
                <a:cubicBezTo>
                  <a:pt x="134" y="120"/>
                  <a:pt x="134" y="120"/>
                  <a:pt x="134" y="120"/>
                </a:cubicBezTo>
                <a:cubicBezTo>
                  <a:pt x="133" y="120"/>
                  <a:pt x="135" y="117"/>
                  <a:pt x="131" y="119"/>
                </a:cubicBezTo>
                <a:cubicBezTo>
                  <a:pt x="131" y="120"/>
                  <a:pt x="134" y="119"/>
                  <a:pt x="131" y="122"/>
                </a:cubicBezTo>
                <a:close/>
                <a:moveTo>
                  <a:pt x="139" y="130"/>
                </a:moveTo>
                <a:cubicBezTo>
                  <a:pt x="138" y="132"/>
                  <a:pt x="142" y="129"/>
                  <a:pt x="142" y="129"/>
                </a:cubicBezTo>
                <a:lnTo>
                  <a:pt x="139" y="130"/>
                </a:lnTo>
                <a:close/>
                <a:moveTo>
                  <a:pt x="133" y="129"/>
                </a:moveTo>
                <a:cubicBezTo>
                  <a:pt x="135" y="127"/>
                  <a:pt x="136" y="126"/>
                  <a:pt x="135" y="126"/>
                </a:cubicBezTo>
                <a:cubicBezTo>
                  <a:pt x="133" y="128"/>
                  <a:pt x="132" y="129"/>
                  <a:pt x="133" y="129"/>
                </a:cubicBezTo>
                <a:close/>
                <a:moveTo>
                  <a:pt x="129" y="121"/>
                </a:moveTo>
                <a:cubicBezTo>
                  <a:pt x="128" y="120"/>
                  <a:pt x="126" y="121"/>
                  <a:pt x="124" y="124"/>
                </a:cubicBezTo>
                <a:cubicBezTo>
                  <a:pt x="125" y="123"/>
                  <a:pt x="125" y="123"/>
                  <a:pt x="124" y="124"/>
                </a:cubicBezTo>
                <a:cubicBezTo>
                  <a:pt x="123" y="124"/>
                  <a:pt x="121" y="127"/>
                  <a:pt x="120" y="128"/>
                </a:cubicBezTo>
                <a:cubicBezTo>
                  <a:pt x="121" y="128"/>
                  <a:pt x="121" y="128"/>
                  <a:pt x="120" y="130"/>
                </a:cubicBezTo>
                <a:cubicBezTo>
                  <a:pt x="121" y="129"/>
                  <a:pt x="121" y="129"/>
                  <a:pt x="121" y="129"/>
                </a:cubicBezTo>
                <a:cubicBezTo>
                  <a:pt x="125" y="126"/>
                  <a:pt x="124" y="125"/>
                  <a:pt x="128" y="123"/>
                </a:cubicBezTo>
                <a:cubicBezTo>
                  <a:pt x="127" y="122"/>
                  <a:pt x="126" y="123"/>
                  <a:pt x="129" y="121"/>
                </a:cubicBezTo>
                <a:close/>
                <a:moveTo>
                  <a:pt x="129" y="131"/>
                </a:moveTo>
                <a:cubicBezTo>
                  <a:pt x="130" y="130"/>
                  <a:pt x="133" y="127"/>
                  <a:pt x="134" y="126"/>
                </a:cubicBezTo>
                <a:cubicBezTo>
                  <a:pt x="131" y="128"/>
                  <a:pt x="130" y="130"/>
                  <a:pt x="129" y="131"/>
                </a:cubicBezTo>
                <a:close/>
                <a:moveTo>
                  <a:pt x="133" y="136"/>
                </a:moveTo>
                <a:cubicBezTo>
                  <a:pt x="135" y="136"/>
                  <a:pt x="137" y="136"/>
                  <a:pt x="139" y="133"/>
                </a:cubicBezTo>
                <a:cubicBezTo>
                  <a:pt x="136" y="135"/>
                  <a:pt x="136" y="134"/>
                  <a:pt x="133" y="136"/>
                </a:cubicBezTo>
                <a:close/>
                <a:moveTo>
                  <a:pt x="124" y="131"/>
                </a:moveTo>
                <a:cubicBezTo>
                  <a:pt x="125" y="131"/>
                  <a:pt x="125" y="131"/>
                  <a:pt x="124" y="132"/>
                </a:cubicBezTo>
                <a:cubicBezTo>
                  <a:pt x="126" y="131"/>
                  <a:pt x="131" y="127"/>
                  <a:pt x="128" y="128"/>
                </a:cubicBezTo>
                <a:cubicBezTo>
                  <a:pt x="128" y="129"/>
                  <a:pt x="126" y="130"/>
                  <a:pt x="124" y="131"/>
                </a:cubicBezTo>
                <a:close/>
                <a:moveTo>
                  <a:pt x="121" y="127"/>
                </a:moveTo>
                <a:cubicBezTo>
                  <a:pt x="121" y="126"/>
                  <a:pt x="121" y="125"/>
                  <a:pt x="123" y="124"/>
                </a:cubicBezTo>
                <a:cubicBezTo>
                  <a:pt x="120" y="126"/>
                  <a:pt x="117" y="127"/>
                  <a:pt x="117" y="128"/>
                </a:cubicBezTo>
                <a:cubicBezTo>
                  <a:pt x="118" y="128"/>
                  <a:pt x="120" y="126"/>
                  <a:pt x="121" y="126"/>
                </a:cubicBezTo>
                <a:cubicBezTo>
                  <a:pt x="120" y="126"/>
                  <a:pt x="119" y="128"/>
                  <a:pt x="121" y="127"/>
                </a:cubicBezTo>
                <a:close/>
                <a:moveTo>
                  <a:pt x="120" y="131"/>
                </a:moveTo>
                <a:cubicBezTo>
                  <a:pt x="121" y="131"/>
                  <a:pt x="122" y="131"/>
                  <a:pt x="124" y="129"/>
                </a:cubicBezTo>
                <a:cubicBezTo>
                  <a:pt x="124" y="128"/>
                  <a:pt x="121" y="130"/>
                  <a:pt x="120" y="131"/>
                </a:cubicBezTo>
                <a:close/>
                <a:moveTo>
                  <a:pt x="119" y="140"/>
                </a:moveTo>
                <a:cubicBezTo>
                  <a:pt x="121" y="139"/>
                  <a:pt x="122" y="137"/>
                  <a:pt x="124" y="135"/>
                </a:cubicBezTo>
                <a:cubicBezTo>
                  <a:pt x="124" y="134"/>
                  <a:pt x="124" y="134"/>
                  <a:pt x="124" y="134"/>
                </a:cubicBezTo>
                <a:cubicBezTo>
                  <a:pt x="121" y="137"/>
                  <a:pt x="119" y="139"/>
                  <a:pt x="119" y="140"/>
                </a:cubicBezTo>
                <a:close/>
                <a:moveTo>
                  <a:pt x="117" y="131"/>
                </a:moveTo>
                <a:cubicBezTo>
                  <a:pt x="119" y="130"/>
                  <a:pt x="117" y="130"/>
                  <a:pt x="118" y="129"/>
                </a:cubicBezTo>
                <a:cubicBezTo>
                  <a:pt x="116" y="131"/>
                  <a:pt x="116" y="131"/>
                  <a:pt x="117" y="131"/>
                </a:cubicBezTo>
                <a:close/>
                <a:moveTo>
                  <a:pt x="112" y="133"/>
                </a:moveTo>
                <a:cubicBezTo>
                  <a:pt x="112" y="134"/>
                  <a:pt x="114" y="132"/>
                  <a:pt x="113" y="133"/>
                </a:cubicBezTo>
                <a:cubicBezTo>
                  <a:pt x="117" y="130"/>
                  <a:pt x="114" y="131"/>
                  <a:pt x="112" y="133"/>
                </a:cubicBezTo>
                <a:close/>
                <a:moveTo>
                  <a:pt x="117" y="138"/>
                </a:moveTo>
                <a:cubicBezTo>
                  <a:pt x="116" y="140"/>
                  <a:pt x="113" y="143"/>
                  <a:pt x="114" y="143"/>
                </a:cubicBezTo>
                <a:cubicBezTo>
                  <a:pt x="117" y="140"/>
                  <a:pt x="116" y="140"/>
                  <a:pt x="119" y="137"/>
                </a:cubicBezTo>
                <a:cubicBezTo>
                  <a:pt x="118" y="138"/>
                  <a:pt x="118" y="137"/>
                  <a:pt x="117" y="138"/>
                </a:cubicBezTo>
                <a:close/>
                <a:moveTo>
                  <a:pt x="114" y="157"/>
                </a:moveTo>
                <a:cubicBezTo>
                  <a:pt x="112" y="158"/>
                  <a:pt x="113" y="158"/>
                  <a:pt x="111" y="158"/>
                </a:cubicBezTo>
                <a:cubicBezTo>
                  <a:pt x="113" y="158"/>
                  <a:pt x="109" y="161"/>
                  <a:pt x="109" y="161"/>
                </a:cubicBezTo>
                <a:cubicBezTo>
                  <a:pt x="111" y="159"/>
                  <a:pt x="109" y="160"/>
                  <a:pt x="108" y="161"/>
                </a:cubicBezTo>
                <a:cubicBezTo>
                  <a:pt x="108" y="162"/>
                  <a:pt x="107" y="163"/>
                  <a:pt x="107" y="164"/>
                </a:cubicBezTo>
                <a:cubicBezTo>
                  <a:pt x="105" y="166"/>
                  <a:pt x="105" y="164"/>
                  <a:pt x="102" y="167"/>
                </a:cubicBezTo>
                <a:cubicBezTo>
                  <a:pt x="102" y="169"/>
                  <a:pt x="103" y="167"/>
                  <a:pt x="104" y="167"/>
                </a:cubicBezTo>
                <a:cubicBezTo>
                  <a:pt x="103" y="168"/>
                  <a:pt x="102" y="168"/>
                  <a:pt x="101" y="169"/>
                </a:cubicBezTo>
                <a:cubicBezTo>
                  <a:pt x="103" y="169"/>
                  <a:pt x="106" y="166"/>
                  <a:pt x="107" y="164"/>
                </a:cubicBezTo>
                <a:cubicBezTo>
                  <a:pt x="106" y="167"/>
                  <a:pt x="101" y="172"/>
                  <a:pt x="99" y="173"/>
                </a:cubicBezTo>
                <a:cubicBezTo>
                  <a:pt x="99" y="173"/>
                  <a:pt x="99" y="175"/>
                  <a:pt x="98" y="175"/>
                </a:cubicBezTo>
                <a:cubicBezTo>
                  <a:pt x="98" y="175"/>
                  <a:pt x="99" y="175"/>
                  <a:pt x="98" y="175"/>
                </a:cubicBezTo>
                <a:cubicBezTo>
                  <a:pt x="99" y="175"/>
                  <a:pt x="98" y="175"/>
                  <a:pt x="99" y="175"/>
                </a:cubicBezTo>
                <a:cubicBezTo>
                  <a:pt x="99" y="175"/>
                  <a:pt x="100" y="174"/>
                  <a:pt x="100" y="174"/>
                </a:cubicBezTo>
                <a:cubicBezTo>
                  <a:pt x="100" y="174"/>
                  <a:pt x="100" y="174"/>
                  <a:pt x="100" y="174"/>
                </a:cubicBezTo>
                <a:cubicBezTo>
                  <a:pt x="101" y="172"/>
                  <a:pt x="101" y="172"/>
                  <a:pt x="101" y="172"/>
                </a:cubicBezTo>
                <a:cubicBezTo>
                  <a:pt x="102" y="172"/>
                  <a:pt x="103" y="171"/>
                  <a:pt x="104" y="170"/>
                </a:cubicBezTo>
                <a:cubicBezTo>
                  <a:pt x="103" y="170"/>
                  <a:pt x="106" y="168"/>
                  <a:pt x="106" y="167"/>
                </a:cubicBezTo>
                <a:cubicBezTo>
                  <a:pt x="108" y="166"/>
                  <a:pt x="114" y="158"/>
                  <a:pt x="117" y="157"/>
                </a:cubicBezTo>
                <a:cubicBezTo>
                  <a:pt x="117" y="157"/>
                  <a:pt x="116" y="157"/>
                  <a:pt x="117" y="156"/>
                </a:cubicBezTo>
                <a:cubicBezTo>
                  <a:pt x="119" y="155"/>
                  <a:pt x="120" y="153"/>
                  <a:pt x="123" y="151"/>
                </a:cubicBezTo>
                <a:cubicBezTo>
                  <a:pt x="122" y="150"/>
                  <a:pt x="125" y="150"/>
                  <a:pt x="126" y="148"/>
                </a:cubicBezTo>
                <a:cubicBezTo>
                  <a:pt x="126" y="148"/>
                  <a:pt x="127" y="147"/>
                  <a:pt x="126" y="147"/>
                </a:cubicBezTo>
                <a:cubicBezTo>
                  <a:pt x="123" y="150"/>
                  <a:pt x="122" y="148"/>
                  <a:pt x="120" y="151"/>
                </a:cubicBezTo>
                <a:cubicBezTo>
                  <a:pt x="121" y="150"/>
                  <a:pt x="120" y="153"/>
                  <a:pt x="119" y="153"/>
                </a:cubicBezTo>
                <a:cubicBezTo>
                  <a:pt x="119" y="152"/>
                  <a:pt x="117" y="155"/>
                  <a:pt x="116" y="155"/>
                </a:cubicBezTo>
                <a:cubicBezTo>
                  <a:pt x="117" y="154"/>
                  <a:pt x="118" y="153"/>
                  <a:pt x="118" y="152"/>
                </a:cubicBezTo>
                <a:cubicBezTo>
                  <a:pt x="117" y="154"/>
                  <a:pt x="116" y="154"/>
                  <a:pt x="116" y="154"/>
                </a:cubicBezTo>
                <a:cubicBezTo>
                  <a:pt x="116" y="154"/>
                  <a:pt x="117" y="153"/>
                  <a:pt x="117" y="153"/>
                </a:cubicBezTo>
                <a:cubicBezTo>
                  <a:pt x="115" y="155"/>
                  <a:pt x="115" y="155"/>
                  <a:pt x="114" y="157"/>
                </a:cubicBezTo>
                <a:close/>
                <a:moveTo>
                  <a:pt x="119" y="151"/>
                </a:moveTo>
                <a:cubicBezTo>
                  <a:pt x="120" y="150"/>
                  <a:pt x="121" y="149"/>
                  <a:pt x="121" y="148"/>
                </a:cubicBezTo>
                <a:cubicBezTo>
                  <a:pt x="120" y="149"/>
                  <a:pt x="119" y="149"/>
                  <a:pt x="118" y="151"/>
                </a:cubicBezTo>
                <a:cubicBezTo>
                  <a:pt x="118" y="152"/>
                  <a:pt x="119" y="150"/>
                  <a:pt x="120" y="150"/>
                </a:cubicBezTo>
                <a:cubicBezTo>
                  <a:pt x="119" y="151"/>
                  <a:pt x="118" y="152"/>
                  <a:pt x="119" y="151"/>
                </a:cubicBezTo>
                <a:close/>
                <a:moveTo>
                  <a:pt x="124" y="159"/>
                </a:moveTo>
                <a:cubicBezTo>
                  <a:pt x="125" y="159"/>
                  <a:pt x="128" y="159"/>
                  <a:pt x="128" y="157"/>
                </a:cubicBezTo>
                <a:cubicBezTo>
                  <a:pt x="125" y="160"/>
                  <a:pt x="127" y="156"/>
                  <a:pt x="124" y="159"/>
                </a:cubicBezTo>
                <a:close/>
                <a:moveTo>
                  <a:pt x="112" y="142"/>
                </a:moveTo>
                <a:cubicBezTo>
                  <a:pt x="110" y="143"/>
                  <a:pt x="109" y="144"/>
                  <a:pt x="109" y="145"/>
                </a:cubicBezTo>
                <a:cubicBezTo>
                  <a:pt x="110" y="145"/>
                  <a:pt x="111" y="143"/>
                  <a:pt x="112" y="142"/>
                </a:cubicBezTo>
                <a:cubicBezTo>
                  <a:pt x="112" y="143"/>
                  <a:pt x="112" y="143"/>
                  <a:pt x="113" y="142"/>
                </a:cubicBezTo>
                <a:cubicBezTo>
                  <a:pt x="113" y="142"/>
                  <a:pt x="112" y="142"/>
                  <a:pt x="112" y="142"/>
                </a:cubicBezTo>
                <a:close/>
                <a:moveTo>
                  <a:pt x="114" y="170"/>
                </a:moveTo>
                <a:cubicBezTo>
                  <a:pt x="115" y="170"/>
                  <a:pt x="118" y="166"/>
                  <a:pt x="117" y="166"/>
                </a:cubicBezTo>
                <a:cubicBezTo>
                  <a:pt x="115" y="168"/>
                  <a:pt x="116" y="167"/>
                  <a:pt x="114" y="170"/>
                </a:cubicBezTo>
                <a:close/>
                <a:moveTo>
                  <a:pt x="88" y="182"/>
                </a:moveTo>
                <a:cubicBezTo>
                  <a:pt x="88" y="182"/>
                  <a:pt x="89" y="182"/>
                  <a:pt x="89" y="181"/>
                </a:cubicBezTo>
                <a:cubicBezTo>
                  <a:pt x="88" y="181"/>
                  <a:pt x="88" y="182"/>
                  <a:pt x="88" y="182"/>
                </a:cubicBezTo>
                <a:close/>
                <a:moveTo>
                  <a:pt x="108" y="144"/>
                </a:moveTo>
                <a:cubicBezTo>
                  <a:pt x="106" y="144"/>
                  <a:pt x="109" y="142"/>
                  <a:pt x="108" y="142"/>
                </a:cubicBezTo>
                <a:cubicBezTo>
                  <a:pt x="107" y="142"/>
                  <a:pt x="103" y="145"/>
                  <a:pt x="103" y="145"/>
                </a:cubicBezTo>
                <a:cubicBezTo>
                  <a:pt x="105" y="144"/>
                  <a:pt x="106" y="145"/>
                  <a:pt x="107" y="144"/>
                </a:cubicBezTo>
                <a:cubicBezTo>
                  <a:pt x="109" y="143"/>
                  <a:pt x="109" y="143"/>
                  <a:pt x="110" y="141"/>
                </a:cubicBezTo>
                <a:cubicBezTo>
                  <a:pt x="110" y="141"/>
                  <a:pt x="110" y="141"/>
                  <a:pt x="110" y="141"/>
                </a:cubicBezTo>
                <a:cubicBezTo>
                  <a:pt x="107" y="143"/>
                  <a:pt x="110" y="142"/>
                  <a:pt x="108" y="144"/>
                </a:cubicBezTo>
                <a:close/>
                <a:moveTo>
                  <a:pt x="802" y="247"/>
                </a:moveTo>
                <a:cubicBezTo>
                  <a:pt x="799" y="242"/>
                  <a:pt x="799" y="242"/>
                  <a:pt x="799" y="242"/>
                </a:cubicBezTo>
                <a:cubicBezTo>
                  <a:pt x="798" y="242"/>
                  <a:pt x="801" y="247"/>
                  <a:pt x="801" y="246"/>
                </a:cubicBezTo>
                <a:cubicBezTo>
                  <a:pt x="801" y="247"/>
                  <a:pt x="801" y="247"/>
                  <a:pt x="801" y="247"/>
                </a:cubicBezTo>
                <a:cubicBezTo>
                  <a:pt x="800" y="244"/>
                  <a:pt x="802" y="246"/>
                  <a:pt x="802" y="247"/>
                </a:cubicBezTo>
                <a:close/>
                <a:moveTo>
                  <a:pt x="596" y="44"/>
                </a:moveTo>
                <a:cubicBezTo>
                  <a:pt x="592" y="42"/>
                  <a:pt x="592" y="42"/>
                  <a:pt x="592" y="42"/>
                </a:cubicBezTo>
                <a:cubicBezTo>
                  <a:pt x="592" y="43"/>
                  <a:pt x="593" y="43"/>
                  <a:pt x="594" y="44"/>
                </a:cubicBezTo>
                <a:cubicBezTo>
                  <a:pt x="591" y="43"/>
                  <a:pt x="597" y="45"/>
                  <a:pt x="596" y="44"/>
                </a:cubicBezTo>
                <a:close/>
                <a:moveTo>
                  <a:pt x="493" y="9"/>
                </a:moveTo>
                <a:cubicBezTo>
                  <a:pt x="495" y="10"/>
                  <a:pt x="500" y="11"/>
                  <a:pt x="502" y="11"/>
                </a:cubicBezTo>
                <a:cubicBezTo>
                  <a:pt x="500" y="10"/>
                  <a:pt x="492" y="9"/>
                  <a:pt x="493" y="9"/>
                </a:cubicBezTo>
                <a:close/>
                <a:moveTo>
                  <a:pt x="467" y="5"/>
                </a:moveTo>
                <a:cubicBezTo>
                  <a:pt x="469" y="5"/>
                  <a:pt x="477" y="7"/>
                  <a:pt x="475" y="6"/>
                </a:cubicBezTo>
                <a:cubicBezTo>
                  <a:pt x="473" y="6"/>
                  <a:pt x="466" y="4"/>
                  <a:pt x="466" y="5"/>
                </a:cubicBezTo>
                <a:cubicBezTo>
                  <a:pt x="467" y="6"/>
                  <a:pt x="469" y="7"/>
                  <a:pt x="470" y="6"/>
                </a:cubicBezTo>
                <a:cubicBezTo>
                  <a:pt x="469" y="6"/>
                  <a:pt x="468" y="6"/>
                  <a:pt x="467" y="5"/>
                </a:cubicBezTo>
                <a:close/>
                <a:moveTo>
                  <a:pt x="411" y="0"/>
                </a:moveTo>
                <a:cubicBezTo>
                  <a:pt x="410" y="0"/>
                  <a:pt x="406" y="0"/>
                  <a:pt x="404" y="1"/>
                </a:cubicBezTo>
                <a:cubicBezTo>
                  <a:pt x="407" y="1"/>
                  <a:pt x="411" y="1"/>
                  <a:pt x="414" y="1"/>
                </a:cubicBezTo>
                <a:cubicBezTo>
                  <a:pt x="413" y="1"/>
                  <a:pt x="411" y="1"/>
                  <a:pt x="412" y="1"/>
                </a:cubicBezTo>
                <a:cubicBezTo>
                  <a:pt x="413" y="1"/>
                  <a:pt x="417" y="0"/>
                  <a:pt x="415" y="0"/>
                </a:cubicBezTo>
                <a:cubicBezTo>
                  <a:pt x="415" y="1"/>
                  <a:pt x="413" y="0"/>
                  <a:pt x="411" y="0"/>
                </a:cubicBezTo>
                <a:close/>
                <a:moveTo>
                  <a:pt x="394" y="50"/>
                </a:moveTo>
                <a:cubicBezTo>
                  <a:pt x="394" y="49"/>
                  <a:pt x="401" y="50"/>
                  <a:pt x="399" y="50"/>
                </a:cubicBezTo>
                <a:cubicBezTo>
                  <a:pt x="399" y="49"/>
                  <a:pt x="391" y="49"/>
                  <a:pt x="394" y="50"/>
                </a:cubicBezTo>
                <a:close/>
                <a:moveTo>
                  <a:pt x="388" y="50"/>
                </a:moveTo>
                <a:cubicBezTo>
                  <a:pt x="389" y="50"/>
                  <a:pt x="391" y="51"/>
                  <a:pt x="393" y="50"/>
                </a:cubicBezTo>
                <a:cubicBezTo>
                  <a:pt x="384" y="50"/>
                  <a:pt x="379" y="50"/>
                  <a:pt x="376" y="50"/>
                </a:cubicBezTo>
                <a:cubicBezTo>
                  <a:pt x="379" y="50"/>
                  <a:pt x="373" y="51"/>
                  <a:pt x="376" y="51"/>
                </a:cubicBezTo>
                <a:cubicBezTo>
                  <a:pt x="378" y="50"/>
                  <a:pt x="383" y="51"/>
                  <a:pt x="382" y="50"/>
                </a:cubicBezTo>
                <a:cubicBezTo>
                  <a:pt x="383" y="50"/>
                  <a:pt x="386" y="50"/>
                  <a:pt x="388" y="50"/>
                </a:cubicBezTo>
                <a:close/>
                <a:moveTo>
                  <a:pt x="350" y="7"/>
                </a:moveTo>
                <a:cubicBezTo>
                  <a:pt x="351" y="6"/>
                  <a:pt x="358" y="6"/>
                  <a:pt x="359" y="6"/>
                </a:cubicBezTo>
                <a:cubicBezTo>
                  <a:pt x="355" y="6"/>
                  <a:pt x="351" y="7"/>
                  <a:pt x="349" y="7"/>
                </a:cubicBezTo>
                <a:cubicBezTo>
                  <a:pt x="350" y="7"/>
                  <a:pt x="350" y="7"/>
                  <a:pt x="350" y="7"/>
                </a:cubicBezTo>
                <a:cubicBezTo>
                  <a:pt x="350" y="7"/>
                  <a:pt x="349" y="7"/>
                  <a:pt x="350" y="7"/>
                </a:cubicBezTo>
                <a:close/>
                <a:moveTo>
                  <a:pt x="350" y="8"/>
                </a:moveTo>
                <a:cubicBezTo>
                  <a:pt x="350" y="8"/>
                  <a:pt x="350" y="8"/>
                  <a:pt x="351" y="7"/>
                </a:cubicBezTo>
                <a:cubicBezTo>
                  <a:pt x="348" y="8"/>
                  <a:pt x="348" y="7"/>
                  <a:pt x="347" y="7"/>
                </a:cubicBezTo>
                <a:cubicBezTo>
                  <a:pt x="346" y="8"/>
                  <a:pt x="345" y="8"/>
                  <a:pt x="343" y="8"/>
                </a:cubicBezTo>
                <a:cubicBezTo>
                  <a:pt x="342" y="8"/>
                  <a:pt x="336" y="8"/>
                  <a:pt x="335" y="9"/>
                </a:cubicBezTo>
                <a:cubicBezTo>
                  <a:pt x="336" y="9"/>
                  <a:pt x="337" y="9"/>
                  <a:pt x="337" y="9"/>
                </a:cubicBezTo>
                <a:cubicBezTo>
                  <a:pt x="334" y="10"/>
                  <a:pt x="330" y="9"/>
                  <a:pt x="327" y="11"/>
                </a:cubicBezTo>
                <a:cubicBezTo>
                  <a:pt x="331" y="11"/>
                  <a:pt x="333" y="10"/>
                  <a:pt x="336" y="10"/>
                </a:cubicBezTo>
                <a:cubicBezTo>
                  <a:pt x="336" y="9"/>
                  <a:pt x="337" y="9"/>
                  <a:pt x="339" y="9"/>
                </a:cubicBezTo>
                <a:cubicBezTo>
                  <a:pt x="339" y="9"/>
                  <a:pt x="336" y="9"/>
                  <a:pt x="337" y="10"/>
                </a:cubicBezTo>
                <a:cubicBezTo>
                  <a:pt x="342" y="9"/>
                  <a:pt x="350" y="9"/>
                  <a:pt x="351" y="8"/>
                </a:cubicBezTo>
                <a:cubicBezTo>
                  <a:pt x="350" y="8"/>
                  <a:pt x="350" y="8"/>
                  <a:pt x="350" y="8"/>
                </a:cubicBezTo>
                <a:close/>
                <a:moveTo>
                  <a:pt x="314" y="14"/>
                </a:moveTo>
                <a:cubicBezTo>
                  <a:pt x="315" y="14"/>
                  <a:pt x="322" y="13"/>
                  <a:pt x="320" y="13"/>
                </a:cubicBezTo>
                <a:cubicBezTo>
                  <a:pt x="317" y="14"/>
                  <a:pt x="316" y="13"/>
                  <a:pt x="314" y="14"/>
                </a:cubicBezTo>
                <a:close/>
                <a:moveTo>
                  <a:pt x="241" y="77"/>
                </a:moveTo>
                <a:cubicBezTo>
                  <a:pt x="240" y="77"/>
                  <a:pt x="241" y="75"/>
                  <a:pt x="240" y="76"/>
                </a:cubicBezTo>
                <a:cubicBezTo>
                  <a:pt x="240" y="76"/>
                  <a:pt x="238" y="77"/>
                  <a:pt x="238" y="77"/>
                </a:cubicBezTo>
                <a:cubicBezTo>
                  <a:pt x="238" y="77"/>
                  <a:pt x="238" y="77"/>
                  <a:pt x="237" y="77"/>
                </a:cubicBezTo>
                <a:cubicBezTo>
                  <a:pt x="237" y="78"/>
                  <a:pt x="238" y="77"/>
                  <a:pt x="238" y="77"/>
                </a:cubicBezTo>
                <a:cubicBezTo>
                  <a:pt x="236" y="79"/>
                  <a:pt x="236" y="78"/>
                  <a:pt x="235" y="79"/>
                </a:cubicBezTo>
                <a:cubicBezTo>
                  <a:pt x="236" y="79"/>
                  <a:pt x="240" y="77"/>
                  <a:pt x="241" y="77"/>
                </a:cubicBezTo>
                <a:close/>
                <a:moveTo>
                  <a:pt x="232" y="80"/>
                </a:moveTo>
                <a:cubicBezTo>
                  <a:pt x="232" y="81"/>
                  <a:pt x="233" y="81"/>
                  <a:pt x="228" y="83"/>
                </a:cubicBezTo>
                <a:cubicBezTo>
                  <a:pt x="231" y="83"/>
                  <a:pt x="236" y="79"/>
                  <a:pt x="241" y="77"/>
                </a:cubicBezTo>
                <a:cubicBezTo>
                  <a:pt x="238" y="78"/>
                  <a:pt x="235" y="79"/>
                  <a:pt x="232" y="80"/>
                </a:cubicBezTo>
                <a:close/>
                <a:moveTo>
                  <a:pt x="222" y="84"/>
                </a:moveTo>
                <a:cubicBezTo>
                  <a:pt x="220" y="86"/>
                  <a:pt x="220" y="87"/>
                  <a:pt x="223" y="86"/>
                </a:cubicBezTo>
                <a:cubicBezTo>
                  <a:pt x="221" y="87"/>
                  <a:pt x="219" y="89"/>
                  <a:pt x="217" y="89"/>
                </a:cubicBezTo>
                <a:cubicBezTo>
                  <a:pt x="217" y="88"/>
                  <a:pt x="219" y="88"/>
                  <a:pt x="219" y="87"/>
                </a:cubicBezTo>
                <a:cubicBezTo>
                  <a:pt x="217" y="88"/>
                  <a:pt x="213" y="90"/>
                  <a:pt x="213" y="91"/>
                </a:cubicBezTo>
                <a:cubicBezTo>
                  <a:pt x="218" y="88"/>
                  <a:pt x="214" y="91"/>
                  <a:pt x="215" y="91"/>
                </a:cubicBezTo>
                <a:cubicBezTo>
                  <a:pt x="219" y="89"/>
                  <a:pt x="219" y="89"/>
                  <a:pt x="219" y="89"/>
                </a:cubicBezTo>
                <a:cubicBezTo>
                  <a:pt x="219" y="88"/>
                  <a:pt x="224" y="86"/>
                  <a:pt x="226" y="84"/>
                </a:cubicBezTo>
                <a:cubicBezTo>
                  <a:pt x="222" y="86"/>
                  <a:pt x="223" y="85"/>
                  <a:pt x="222" y="84"/>
                </a:cubicBezTo>
                <a:close/>
                <a:moveTo>
                  <a:pt x="214" y="101"/>
                </a:moveTo>
                <a:cubicBezTo>
                  <a:pt x="214" y="103"/>
                  <a:pt x="210" y="104"/>
                  <a:pt x="207" y="106"/>
                </a:cubicBezTo>
                <a:cubicBezTo>
                  <a:pt x="211" y="104"/>
                  <a:pt x="216" y="101"/>
                  <a:pt x="220" y="99"/>
                </a:cubicBezTo>
                <a:cubicBezTo>
                  <a:pt x="219" y="99"/>
                  <a:pt x="215" y="102"/>
                  <a:pt x="215" y="101"/>
                </a:cubicBezTo>
                <a:cubicBezTo>
                  <a:pt x="219" y="99"/>
                  <a:pt x="223" y="98"/>
                  <a:pt x="226" y="95"/>
                </a:cubicBezTo>
                <a:cubicBezTo>
                  <a:pt x="223" y="97"/>
                  <a:pt x="219" y="98"/>
                  <a:pt x="214" y="101"/>
                </a:cubicBezTo>
                <a:close/>
                <a:moveTo>
                  <a:pt x="211" y="86"/>
                </a:moveTo>
                <a:cubicBezTo>
                  <a:pt x="213" y="83"/>
                  <a:pt x="216" y="83"/>
                  <a:pt x="217" y="81"/>
                </a:cubicBezTo>
                <a:cubicBezTo>
                  <a:pt x="214" y="83"/>
                  <a:pt x="214" y="82"/>
                  <a:pt x="210" y="84"/>
                </a:cubicBezTo>
                <a:cubicBezTo>
                  <a:pt x="210" y="85"/>
                  <a:pt x="208" y="86"/>
                  <a:pt x="211" y="86"/>
                </a:cubicBezTo>
                <a:close/>
                <a:moveTo>
                  <a:pt x="210" y="82"/>
                </a:moveTo>
                <a:cubicBezTo>
                  <a:pt x="211" y="82"/>
                  <a:pt x="207" y="83"/>
                  <a:pt x="208" y="84"/>
                </a:cubicBezTo>
                <a:cubicBezTo>
                  <a:pt x="211" y="83"/>
                  <a:pt x="211" y="82"/>
                  <a:pt x="213" y="80"/>
                </a:cubicBezTo>
                <a:cubicBezTo>
                  <a:pt x="214" y="80"/>
                  <a:pt x="214" y="81"/>
                  <a:pt x="215" y="80"/>
                </a:cubicBezTo>
                <a:cubicBezTo>
                  <a:pt x="216" y="79"/>
                  <a:pt x="212" y="81"/>
                  <a:pt x="210" y="82"/>
                </a:cubicBezTo>
                <a:close/>
                <a:moveTo>
                  <a:pt x="203" y="100"/>
                </a:moveTo>
                <a:cubicBezTo>
                  <a:pt x="201" y="100"/>
                  <a:pt x="199" y="102"/>
                  <a:pt x="199" y="102"/>
                </a:cubicBezTo>
                <a:cubicBezTo>
                  <a:pt x="201" y="100"/>
                  <a:pt x="205" y="97"/>
                  <a:pt x="207" y="96"/>
                </a:cubicBezTo>
                <a:cubicBezTo>
                  <a:pt x="207" y="96"/>
                  <a:pt x="213" y="92"/>
                  <a:pt x="212" y="92"/>
                </a:cubicBezTo>
                <a:cubicBezTo>
                  <a:pt x="211" y="93"/>
                  <a:pt x="207" y="95"/>
                  <a:pt x="207" y="96"/>
                </a:cubicBezTo>
                <a:cubicBezTo>
                  <a:pt x="204" y="97"/>
                  <a:pt x="201" y="100"/>
                  <a:pt x="197" y="101"/>
                </a:cubicBezTo>
                <a:cubicBezTo>
                  <a:pt x="197" y="102"/>
                  <a:pt x="198" y="101"/>
                  <a:pt x="196" y="103"/>
                </a:cubicBezTo>
                <a:cubicBezTo>
                  <a:pt x="192" y="104"/>
                  <a:pt x="183" y="110"/>
                  <a:pt x="180" y="114"/>
                </a:cubicBezTo>
                <a:cubicBezTo>
                  <a:pt x="175" y="115"/>
                  <a:pt x="167" y="123"/>
                  <a:pt x="160" y="128"/>
                </a:cubicBezTo>
                <a:cubicBezTo>
                  <a:pt x="161" y="128"/>
                  <a:pt x="163" y="127"/>
                  <a:pt x="161" y="129"/>
                </a:cubicBezTo>
                <a:cubicBezTo>
                  <a:pt x="164" y="127"/>
                  <a:pt x="163" y="126"/>
                  <a:pt x="165" y="125"/>
                </a:cubicBezTo>
                <a:cubicBezTo>
                  <a:pt x="166" y="125"/>
                  <a:pt x="167" y="124"/>
                  <a:pt x="165" y="127"/>
                </a:cubicBezTo>
                <a:cubicBezTo>
                  <a:pt x="167" y="125"/>
                  <a:pt x="166" y="126"/>
                  <a:pt x="168" y="125"/>
                </a:cubicBezTo>
                <a:cubicBezTo>
                  <a:pt x="168" y="124"/>
                  <a:pt x="169" y="122"/>
                  <a:pt x="167" y="123"/>
                </a:cubicBezTo>
                <a:cubicBezTo>
                  <a:pt x="172" y="119"/>
                  <a:pt x="174" y="119"/>
                  <a:pt x="177" y="116"/>
                </a:cubicBezTo>
                <a:cubicBezTo>
                  <a:pt x="176" y="117"/>
                  <a:pt x="178" y="116"/>
                  <a:pt x="179" y="115"/>
                </a:cubicBezTo>
                <a:cubicBezTo>
                  <a:pt x="179" y="115"/>
                  <a:pt x="178" y="115"/>
                  <a:pt x="179" y="114"/>
                </a:cubicBezTo>
                <a:cubicBezTo>
                  <a:pt x="183" y="113"/>
                  <a:pt x="189" y="107"/>
                  <a:pt x="193" y="105"/>
                </a:cubicBezTo>
                <a:cubicBezTo>
                  <a:pt x="193" y="105"/>
                  <a:pt x="192" y="105"/>
                  <a:pt x="194" y="104"/>
                </a:cubicBezTo>
                <a:cubicBezTo>
                  <a:pt x="193" y="106"/>
                  <a:pt x="196" y="103"/>
                  <a:pt x="198" y="102"/>
                </a:cubicBezTo>
                <a:cubicBezTo>
                  <a:pt x="198" y="103"/>
                  <a:pt x="189" y="108"/>
                  <a:pt x="194" y="106"/>
                </a:cubicBezTo>
                <a:cubicBezTo>
                  <a:pt x="192" y="107"/>
                  <a:pt x="190" y="108"/>
                  <a:pt x="190" y="108"/>
                </a:cubicBezTo>
                <a:cubicBezTo>
                  <a:pt x="194" y="106"/>
                  <a:pt x="190" y="109"/>
                  <a:pt x="189" y="110"/>
                </a:cubicBezTo>
                <a:cubicBezTo>
                  <a:pt x="194" y="107"/>
                  <a:pt x="196" y="106"/>
                  <a:pt x="200" y="103"/>
                </a:cubicBezTo>
                <a:cubicBezTo>
                  <a:pt x="201" y="103"/>
                  <a:pt x="200" y="103"/>
                  <a:pt x="201" y="102"/>
                </a:cubicBezTo>
                <a:cubicBezTo>
                  <a:pt x="202" y="102"/>
                  <a:pt x="205" y="100"/>
                  <a:pt x="205" y="99"/>
                </a:cubicBezTo>
                <a:cubicBezTo>
                  <a:pt x="207" y="98"/>
                  <a:pt x="210" y="96"/>
                  <a:pt x="210" y="97"/>
                </a:cubicBezTo>
                <a:cubicBezTo>
                  <a:pt x="212" y="96"/>
                  <a:pt x="213" y="96"/>
                  <a:pt x="213" y="95"/>
                </a:cubicBezTo>
                <a:cubicBezTo>
                  <a:pt x="211" y="96"/>
                  <a:pt x="215" y="94"/>
                  <a:pt x="214" y="94"/>
                </a:cubicBezTo>
                <a:cubicBezTo>
                  <a:pt x="213" y="95"/>
                  <a:pt x="213" y="94"/>
                  <a:pt x="211" y="95"/>
                </a:cubicBezTo>
                <a:cubicBezTo>
                  <a:pt x="211" y="96"/>
                  <a:pt x="207" y="98"/>
                  <a:pt x="205" y="99"/>
                </a:cubicBezTo>
                <a:cubicBezTo>
                  <a:pt x="205" y="99"/>
                  <a:pt x="202" y="101"/>
                  <a:pt x="202" y="101"/>
                </a:cubicBezTo>
                <a:cubicBezTo>
                  <a:pt x="200" y="101"/>
                  <a:pt x="205" y="99"/>
                  <a:pt x="203" y="100"/>
                </a:cubicBezTo>
                <a:close/>
                <a:moveTo>
                  <a:pt x="201" y="82"/>
                </a:moveTo>
                <a:cubicBezTo>
                  <a:pt x="203" y="81"/>
                  <a:pt x="203" y="82"/>
                  <a:pt x="205" y="81"/>
                </a:cubicBezTo>
                <a:cubicBezTo>
                  <a:pt x="205" y="80"/>
                  <a:pt x="206" y="80"/>
                  <a:pt x="205" y="79"/>
                </a:cubicBezTo>
                <a:cubicBezTo>
                  <a:pt x="203" y="80"/>
                  <a:pt x="202" y="81"/>
                  <a:pt x="201" y="82"/>
                </a:cubicBezTo>
                <a:close/>
                <a:moveTo>
                  <a:pt x="192" y="82"/>
                </a:moveTo>
                <a:cubicBezTo>
                  <a:pt x="192" y="81"/>
                  <a:pt x="194" y="80"/>
                  <a:pt x="194" y="80"/>
                </a:cubicBezTo>
                <a:cubicBezTo>
                  <a:pt x="192" y="80"/>
                  <a:pt x="187" y="84"/>
                  <a:pt x="190" y="83"/>
                </a:cubicBezTo>
                <a:cubicBezTo>
                  <a:pt x="192" y="81"/>
                  <a:pt x="191" y="83"/>
                  <a:pt x="191" y="83"/>
                </a:cubicBezTo>
                <a:cubicBezTo>
                  <a:pt x="192" y="83"/>
                  <a:pt x="194" y="82"/>
                  <a:pt x="195" y="81"/>
                </a:cubicBezTo>
                <a:cubicBezTo>
                  <a:pt x="195" y="81"/>
                  <a:pt x="195" y="82"/>
                  <a:pt x="195" y="82"/>
                </a:cubicBezTo>
                <a:cubicBezTo>
                  <a:pt x="197" y="81"/>
                  <a:pt x="197" y="81"/>
                  <a:pt x="197" y="81"/>
                </a:cubicBezTo>
                <a:cubicBezTo>
                  <a:pt x="197" y="80"/>
                  <a:pt x="197" y="80"/>
                  <a:pt x="197" y="80"/>
                </a:cubicBezTo>
                <a:cubicBezTo>
                  <a:pt x="194" y="82"/>
                  <a:pt x="193" y="81"/>
                  <a:pt x="192" y="82"/>
                </a:cubicBezTo>
                <a:close/>
                <a:moveTo>
                  <a:pt x="196" y="84"/>
                </a:moveTo>
                <a:cubicBezTo>
                  <a:pt x="193" y="86"/>
                  <a:pt x="192" y="85"/>
                  <a:pt x="192" y="85"/>
                </a:cubicBezTo>
                <a:cubicBezTo>
                  <a:pt x="192" y="86"/>
                  <a:pt x="191" y="86"/>
                  <a:pt x="191" y="87"/>
                </a:cubicBezTo>
                <a:cubicBezTo>
                  <a:pt x="193" y="86"/>
                  <a:pt x="192" y="87"/>
                  <a:pt x="194" y="87"/>
                </a:cubicBezTo>
                <a:cubicBezTo>
                  <a:pt x="196" y="86"/>
                  <a:pt x="195" y="86"/>
                  <a:pt x="197" y="85"/>
                </a:cubicBezTo>
                <a:cubicBezTo>
                  <a:pt x="198" y="84"/>
                  <a:pt x="195" y="86"/>
                  <a:pt x="195" y="85"/>
                </a:cubicBezTo>
                <a:cubicBezTo>
                  <a:pt x="195" y="85"/>
                  <a:pt x="198" y="82"/>
                  <a:pt x="196" y="83"/>
                </a:cubicBezTo>
                <a:cubicBezTo>
                  <a:pt x="196" y="83"/>
                  <a:pt x="196" y="83"/>
                  <a:pt x="196" y="84"/>
                </a:cubicBezTo>
                <a:close/>
                <a:moveTo>
                  <a:pt x="187" y="104"/>
                </a:moveTo>
                <a:cubicBezTo>
                  <a:pt x="188" y="103"/>
                  <a:pt x="188" y="105"/>
                  <a:pt x="192" y="103"/>
                </a:cubicBezTo>
                <a:cubicBezTo>
                  <a:pt x="192" y="102"/>
                  <a:pt x="190" y="103"/>
                  <a:pt x="190" y="103"/>
                </a:cubicBezTo>
                <a:cubicBezTo>
                  <a:pt x="192" y="102"/>
                  <a:pt x="193" y="101"/>
                  <a:pt x="194" y="99"/>
                </a:cubicBezTo>
                <a:cubicBezTo>
                  <a:pt x="195" y="100"/>
                  <a:pt x="195" y="100"/>
                  <a:pt x="195" y="100"/>
                </a:cubicBezTo>
                <a:cubicBezTo>
                  <a:pt x="197" y="98"/>
                  <a:pt x="198" y="98"/>
                  <a:pt x="201" y="96"/>
                </a:cubicBezTo>
                <a:cubicBezTo>
                  <a:pt x="200" y="96"/>
                  <a:pt x="201" y="94"/>
                  <a:pt x="200" y="95"/>
                </a:cubicBezTo>
                <a:cubicBezTo>
                  <a:pt x="196" y="97"/>
                  <a:pt x="191" y="101"/>
                  <a:pt x="189" y="102"/>
                </a:cubicBezTo>
                <a:cubicBezTo>
                  <a:pt x="188" y="103"/>
                  <a:pt x="191" y="102"/>
                  <a:pt x="188" y="103"/>
                </a:cubicBezTo>
                <a:cubicBezTo>
                  <a:pt x="188" y="103"/>
                  <a:pt x="187" y="104"/>
                  <a:pt x="187" y="104"/>
                </a:cubicBezTo>
                <a:close/>
                <a:moveTo>
                  <a:pt x="198" y="107"/>
                </a:moveTo>
                <a:cubicBezTo>
                  <a:pt x="200" y="106"/>
                  <a:pt x="201" y="105"/>
                  <a:pt x="202" y="105"/>
                </a:cubicBezTo>
                <a:cubicBezTo>
                  <a:pt x="201" y="105"/>
                  <a:pt x="199" y="106"/>
                  <a:pt x="198" y="106"/>
                </a:cubicBezTo>
                <a:cubicBezTo>
                  <a:pt x="200" y="105"/>
                  <a:pt x="200" y="104"/>
                  <a:pt x="202" y="103"/>
                </a:cubicBezTo>
                <a:cubicBezTo>
                  <a:pt x="201" y="104"/>
                  <a:pt x="203" y="102"/>
                  <a:pt x="205" y="102"/>
                </a:cubicBezTo>
                <a:cubicBezTo>
                  <a:pt x="204" y="101"/>
                  <a:pt x="200" y="104"/>
                  <a:pt x="197" y="105"/>
                </a:cubicBezTo>
                <a:cubicBezTo>
                  <a:pt x="199" y="105"/>
                  <a:pt x="196" y="108"/>
                  <a:pt x="198" y="107"/>
                </a:cubicBezTo>
                <a:close/>
                <a:moveTo>
                  <a:pt x="186" y="99"/>
                </a:moveTo>
                <a:cubicBezTo>
                  <a:pt x="183" y="101"/>
                  <a:pt x="173" y="108"/>
                  <a:pt x="182" y="103"/>
                </a:cubicBezTo>
                <a:cubicBezTo>
                  <a:pt x="183" y="101"/>
                  <a:pt x="187" y="99"/>
                  <a:pt x="183" y="102"/>
                </a:cubicBezTo>
                <a:cubicBezTo>
                  <a:pt x="186" y="100"/>
                  <a:pt x="187" y="99"/>
                  <a:pt x="188" y="98"/>
                </a:cubicBezTo>
                <a:cubicBezTo>
                  <a:pt x="187" y="99"/>
                  <a:pt x="187" y="98"/>
                  <a:pt x="186" y="99"/>
                </a:cubicBezTo>
                <a:close/>
                <a:moveTo>
                  <a:pt x="169" y="89"/>
                </a:moveTo>
                <a:cubicBezTo>
                  <a:pt x="171" y="89"/>
                  <a:pt x="178" y="83"/>
                  <a:pt x="174" y="85"/>
                </a:cubicBezTo>
                <a:cubicBezTo>
                  <a:pt x="174" y="86"/>
                  <a:pt x="171" y="88"/>
                  <a:pt x="169" y="89"/>
                </a:cubicBezTo>
                <a:close/>
                <a:moveTo>
                  <a:pt x="182" y="123"/>
                </a:moveTo>
                <a:cubicBezTo>
                  <a:pt x="187" y="120"/>
                  <a:pt x="189" y="118"/>
                  <a:pt x="195" y="114"/>
                </a:cubicBezTo>
                <a:cubicBezTo>
                  <a:pt x="194" y="115"/>
                  <a:pt x="195" y="113"/>
                  <a:pt x="194" y="114"/>
                </a:cubicBezTo>
                <a:cubicBezTo>
                  <a:pt x="194" y="114"/>
                  <a:pt x="191" y="117"/>
                  <a:pt x="189" y="118"/>
                </a:cubicBezTo>
                <a:cubicBezTo>
                  <a:pt x="190" y="117"/>
                  <a:pt x="190" y="117"/>
                  <a:pt x="190" y="116"/>
                </a:cubicBezTo>
                <a:cubicBezTo>
                  <a:pt x="188" y="118"/>
                  <a:pt x="186" y="120"/>
                  <a:pt x="183" y="121"/>
                </a:cubicBezTo>
                <a:cubicBezTo>
                  <a:pt x="184" y="121"/>
                  <a:pt x="184" y="120"/>
                  <a:pt x="183" y="121"/>
                </a:cubicBezTo>
                <a:cubicBezTo>
                  <a:pt x="183" y="121"/>
                  <a:pt x="182" y="123"/>
                  <a:pt x="182" y="123"/>
                </a:cubicBezTo>
                <a:close/>
                <a:moveTo>
                  <a:pt x="178" y="110"/>
                </a:moveTo>
                <a:cubicBezTo>
                  <a:pt x="180" y="109"/>
                  <a:pt x="180" y="109"/>
                  <a:pt x="180" y="109"/>
                </a:cubicBezTo>
                <a:cubicBezTo>
                  <a:pt x="178" y="111"/>
                  <a:pt x="182" y="109"/>
                  <a:pt x="182" y="108"/>
                </a:cubicBezTo>
                <a:cubicBezTo>
                  <a:pt x="181" y="108"/>
                  <a:pt x="179" y="109"/>
                  <a:pt x="178" y="110"/>
                </a:cubicBezTo>
                <a:close/>
                <a:moveTo>
                  <a:pt x="178" y="117"/>
                </a:moveTo>
                <a:cubicBezTo>
                  <a:pt x="177" y="118"/>
                  <a:pt x="176" y="118"/>
                  <a:pt x="175" y="120"/>
                </a:cubicBezTo>
                <a:cubicBezTo>
                  <a:pt x="176" y="119"/>
                  <a:pt x="176" y="119"/>
                  <a:pt x="177" y="119"/>
                </a:cubicBezTo>
                <a:cubicBezTo>
                  <a:pt x="178" y="118"/>
                  <a:pt x="182" y="116"/>
                  <a:pt x="181" y="116"/>
                </a:cubicBezTo>
                <a:cubicBezTo>
                  <a:pt x="177" y="119"/>
                  <a:pt x="181" y="114"/>
                  <a:pt x="178" y="117"/>
                </a:cubicBezTo>
                <a:close/>
                <a:moveTo>
                  <a:pt x="164" y="122"/>
                </a:moveTo>
                <a:cubicBezTo>
                  <a:pt x="169" y="117"/>
                  <a:pt x="172" y="117"/>
                  <a:pt x="177" y="112"/>
                </a:cubicBezTo>
                <a:cubicBezTo>
                  <a:pt x="174" y="114"/>
                  <a:pt x="176" y="112"/>
                  <a:pt x="174" y="113"/>
                </a:cubicBezTo>
                <a:cubicBezTo>
                  <a:pt x="171" y="116"/>
                  <a:pt x="165" y="119"/>
                  <a:pt x="164" y="122"/>
                </a:cubicBezTo>
                <a:close/>
                <a:moveTo>
                  <a:pt x="159" y="111"/>
                </a:moveTo>
                <a:cubicBezTo>
                  <a:pt x="160" y="110"/>
                  <a:pt x="164" y="108"/>
                  <a:pt x="164" y="107"/>
                </a:cubicBezTo>
                <a:cubicBezTo>
                  <a:pt x="162" y="109"/>
                  <a:pt x="158" y="112"/>
                  <a:pt x="159" y="111"/>
                </a:cubicBezTo>
                <a:close/>
                <a:moveTo>
                  <a:pt x="170" y="123"/>
                </a:moveTo>
                <a:cubicBezTo>
                  <a:pt x="172" y="122"/>
                  <a:pt x="175" y="118"/>
                  <a:pt x="172" y="121"/>
                </a:cubicBezTo>
                <a:cubicBezTo>
                  <a:pt x="172" y="121"/>
                  <a:pt x="173" y="120"/>
                  <a:pt x="173" y="121"/>
                </a:cubicBezTo>
                <a:cubicBezTo>
                  <a:pt x="172" y="121"/>
                  <a:pt x="168" y="124"/>
                  <a:pt x="170" y="123"/>
                </a:cubicBezTo>
                <a:close/>
                <a:moveTo>
                  <a:pt x="125" y="113"/>
                </a:moveTo>
                <a:cubicBezTo>
                  <a:pt x="123" y="114"/>
                  <a:pt x="123" y="114"/>
                  <a:pt x="123" y="114"/>
                </a:cubicBezTo>
                <a:cubicBezTo>
                  <a:pt x="123" y="115"/>
                  <a:pt x="122" y="116"/>
                  <a:pt x="123" y="115"/>
                </a:cubicBezTo>
                <a:cubicBezTo>
                  <a:pt x="125" y="114"/>
                  <a:pt x="125" y="114"/>
                  <a:pt x="125" y="113"/>
                </a:cubicBezTo>
                <a:cubicBezTo>
                  <a:pt x="125" y="113"/>
                  <a:pt x="126" y="113"/>
                  <a:pt x="126" y="112"/>
                </a:cubicBezTo>
                <a:cubicBezTo>
                  <a:pt x="125" y="113"/>
                  <a:pt x="125" y="113"/>
                  <a:pt x="125" y="113"/>
                </a:cubicBezTo>
                <a:close/>
                <a:moveTo>
                  <a:pt x="107" y="138"/>
                </a:moveTo>
                <a:cubicBezTo>
                  <a:pt x="106" y="138"/>
                  <a:pt x="106" y="138"/>
                  <a:pt x="105" y="139"/>
                </a:cubicBezTo>
                <a:cubicBezTo>
                  <a:pt x="105" y="138"/>
                  <a:pt x="107" y="136"/>
                  <a:pt x="107" y="136"/>
                </a:cubicBezTo>
                <a:cubicBezTo>
                  <a:pt x="105" y="138"/>
                  <a:pt x="104" y="139"/>
                  <a:pt x="102" y="141"/>
                </a:cubicBezTo>
                <a:cubicBezTo>
                  <a:pt x="104" y="141"/>
                  <a:pt x="106" y="140"/>
                  <a:pt x="108" y="139"/>
                </a:cubicBezTo>
                <a:cubicBezTo>
                  <a:pt x="104" y="141"/>
                  <a:pt x="110" y="134"/>
                  <a:pt x="107" y="137"/>
                </a:cubicBezTo>
                <a:cubicBezTo>
                  <a:pt x="107" y="137"/>
                  <a:pt x="107" y="137"/>
                  <a:pt x="107" y="138"/>
                </a:cubicBezTo>
                <a:close/>
                <a:moveTo>
                  <a:pt x="128" y="160"/>
                </a:moveTo>
                <a:cubicBezTo>
                  <a:pt x="127" y="161"/>
                  <a:pt x="126" y="161"/>
                  <a:pt x="126" y="161"/>
                </a:cubicBezTo>
                <a:cubicBezTo>
                  <a:pt x="125" y="163"/>
                  <a:pt x="128" y="160"/>
                  <a:pt x="128" y="162"/>
                </a:cubicBezTo>
                <a:cubicBezTo>
                  <a:pt x="127" y="163"/>
                  <a:pt x="126" y="164"/>
                  <a:pt x="125" y="164"/>
                </a:cubicBezTo>
                <a:cubicBezTo>
                  <a:pt x="125" y="165"/>
                  <a:pt x="128" y="162"/>
                  <a:pt x="129" y="162"/>
                </a:cubicBezTo>
                <a:cubicBezTo>
                  <a:pt x="128" y="162"/>
                  <a:pt x="127" y="163"/>
                  <a:pt x="127" y="163"/>
                </a:cubicBezTo>
                <a:cubicBezTo>
                  <a:pt x="131" y="161"/>
                  <a:pt x="128" y="162"/>
                  <a:pt x="131" y="159"/>
                </a:cubicBezTo>
                <a:cubicBezTo>
                  <a:pt x="130" y="159"/>
                  <a:pt x="127" y="162"/>
                  <a:pt x="128" y="160"/>
                </a:cubicBezTo>
                <a:close/>
                <a:moveTo>
                  <a:pt x="95" y="148"/>
                </a:moveTo>
                <a:cubicBezTo>
                  <a:pt x="95" y="148"/>
                  <a:pt x="96" y="148"/>
                  <a:pt x="96" y="148"/>
                </a:cubicBezTo>
                <a:cubicBezTo>
                  <a:pt x="94" y="149"/>
                  <a:pt x="94" y="150"/>
                  <a:pt x="94" y="150"/>
                </a:cubicBezTo>
                <a:cubicBezTo>
                  <a:pt x="98" y="147"/>
                  <a:pt x="99" y="145"/>
                  <a:pt x="101" y="143"/>
                </a:cubicBezTo>
                <a:cubicBezTo>
                  <a:pt x="102" y="143"/>
                  <a:pt x="102" y="142"/>
                  <a:pt x="102" y="141"/>
                </a:cubicBezTo>
                <a:cubicBezTo>
                  <a:pt x="100" y="143"/>
                  <a:pt x="97" y="147"/>
                  <a:pt x="95" y="148"/>
                </a:cubicBezTo>
                <a:close/>
                <a:moveTo>
                  <a:pt x="110" y="169"/>
                </a:moveTo>
                <a:cubicBezTo>
                  <a:pt x="110" y="169"/>
                  <a:pt x="111" y="169"/>
                  <a:pt x="111" y="169"/>
                </a:cubicBezTo>
                <a:cubicBezTo>
                  <a:pt x="110" y="170"/>
                  <a:pt x="109" y="171"/>
                  <a:pt x="109" y="171"/>
                </a:cubicBezTo>
                <a:cubicBezTo>
                  <a:pt x="112" y="168"/>
                  <a:pt x="113" y="166"/>
                  <a:pt x="114" y="165"/>
                </a:cubicBezTo>
                <a:cubicBezTo>
                  <a:pt x="114" y="165"/>
                  <a:pt x="114" y="165"/>
                  <a:pt x="114" y="165"/>
                </a:cubicBezTo>
                <a:cubicBezTo>
                  <a:pt x="112" y="167"/>
                  <a:pt x="111" y="169"/>
                  <a:pt x="110" y="169"/>
                </a:cubicBezTo>
                <a:close/>
                <a:moveTo>
                  <a:pt x="91" y="154"/>
                </a:moveTo>
                <a:cubicBezTo>
                  <a:pt x="92" y="155"/>
                  <a:pt x="92" y="155"/>
                  <a:pt x="92" y="155"/>
                </a:cubicBezTo>
                <a:cubicBezTo>
                  <a:pt x="94" y="153"/>
                  <a:pt x="93" y="153"/>
                  <a:pt x="94" y="152"/>
                </a:cubicBezTo>
                <a:cubicBezTo>
                  <a:pt x="94" y="152"/>
                  <a:pt x="94" y="152"/>
                  <a:pt x="95" y="152"/>
                </a:cubicBezTo>
                <a:cubicBezTo>
                  <a:pt x="95" y="152"/>
                  <a:pt x="95" y="151"/>
                  <a:pt x="95" y="151"/>
                </a:cubicBezTo>
                <a:cubicBezTo>
                  <a:pt x="94" y="151"/>
                  <a:pt x="94" y="151"/>
                  <a:pt x="94" y="152"/>
                </a:cubicBezTo>
                <a:cubicBezTo>
                  <a:pt x="93" y="153"/>
                  <a:pt x="93" y="153"/>
                  <a:pt x="91" y="154"/>
                </a:cubicBezTo>
                <a:close/>
                <a:moveTo>
                  <a:pt x="92" y="162"/>
                </a:moveTo>
                <a:cubicBezTo>
                  <a:pt x="94" y="162"/>
                  <a:pt x="97" y="157"/>
                  <a:pt x="99" y="155"/>
                </a:cubicBezTo>
                <a:cubicBezTo>
                  <a:pt x="96" y="158"/>
                  <a:pt x="95" y="159"/>
                  <a:pt x="92" y="162"/>
                </a:cubicBezTo>
                <a:close/>
                <a:moveTo>
                  <a:pt x="88" y="161"/>
                </a:moveTo>
                <a:cubicBezTo>
                  <a:pt x="87" y="161"/>
                  <a:pt x="87" y="161"/>
                  <a:pt x="87" y="161"/>
                </a:cubicBezTo>
                <a:cubicBezTo>
                  <a:pt x="87" y="161"/>
                  <a:pt x="87" y="161"/>
                  <a:pt x="87" y="161"/>
                </a:cubicBezTo>
                <a:cubicBezTo>
                  <a:pt x="87" y="162"/>
                  <a:pt x="87" y="162"/>
                  <a:pt x="87" y="162"/>
                </a:cubicBezTo>
                <a:cubicBezTo>
                  <a:pt x="87" y="162"/>
                  <a:pt x="87" y="162"/>
                  <a:pt x="87" y="162"/>
                </a:cubicBezTo>
                <a:cubicBezTo>
                  <a:pt x="87" y="162"/>
                  <a:pt x="87" y="163"/>
                  <a:pt x="87" y="163"/>
                </a:cubicBezTo>
                <a:cubicBezTo>
                  <a:pt x="87" y="163"/>
                  <a:pt x="87" y="162"/>
                  <a:pt x="87" y="162"/>
                </a:cubicBezTo>
                <a:cubicBezTo>
                  <a:pt x="87" y="162"/>
                  <a:pt x="87" y="162"/>
                  <a:pt x="88" y="161"/>
                </a:cubicBezTo>
                <a:cubicBezTo>
                  <a:pt x="89" y="160"/>
                  <a:pt x="89" y="160"/>
                  <a:pt x="89" y="160"/>
                </a:cubicBezTo>
                <a:cubicBezTo>
                  <a:pt x="88" y="162"/>
                  <a:pt x="90" y="159"/>
                  <a:pt x="91" y="158"/>
                </a:cubicBezTo>
                <a:cubicBezTo>
                  <a:pt x="91" y="157"/>
                  <a:pt x="93" y="157"/>
                  <a:pt x="94" y="156"/>
                </a:cubicBezTo>
                <a:cubicBezTo>
                  <a:pt x="92" y="156"/>
                  <a:pt x="90" y="158"/>
                  <a:pt x="88" y="161"/>
                </a:cubicBezTo>
                <a:close/>
                <a:moveTo>
                  <a:pt x="106" y="176"/>
                </a:moveTo>
                <a:cubicBezTo>
                  <a:pt x="106" y="177"/>
                  <a:pt x="105" y="177"/>
                  <a:pt x="105" y="178"/>
                </a:cubicBezTo>
                <a:cubicBezTo>
                  <a:pt x="104" y="178"/>
                  <a:pt x="104" y="178"/>
                  <a:pt x="104" y="178"/>
                </a:cubicBezTo>
                <a:cubicBezTo>
                  <a:pt x="104" y="179"/>
                  <a:pt x="103" y="179"/>
                  <a:pt x="103" y="180"/>
                </a:cubicBezTo>
                <a:cubicBezTo>
                  <a:pt x="104" y="179"/>
                  <a:pt x="104" y="180"/>
                  <a:pt x="104" y="179"/>
                </a:cubicBezTo>
                <a:cubicBezTo>
                  <a:pt x="105" y="179"/>
                  <a:pt x="105" y="180"/>
                  <a:pt x="106" y="179"/>
                </a:cubicBezTo>
                <a:cubicBezTo>
                  <a:pt x="105" y="179"/>
                  <a:pt x="105" y="179"/>
                  <a:pt x="105" y="179"/>
                </a:cubicBezTo>
                <a:cubicBezTo>
                  <a:pt x="105" y="178"/>
                  <a:pt x="105" y="179"/>
                  <a:pt x="106" y="178"/>
                </a:cubicBezTo>
                <a:cubicBezTo>
                  <a:pt x="105" y="179"/>
                  <a:pt x="108" y="175"/>
                  <a:pt x="108" y="175"/>
                </a:cubicBezTo>
                <a:cubicBezTo>
                  <a:pt x="108" y="175"/>
                  <a:pt x="108" y="175"/>
                  <a:pt x="109" y="175"/>
                </a:cubicBezTo>
                <a:cubicBezTo>
                  <a:pt x="108" y="175"/>
                  <a:pt x="107" y="175"/>
                  <a:pt x="106" y="176"/>
                </a:cubicBezTo>
                <a:close/>
                <a:moveTo>
                  <a:pt x="109" y="180"/>
                </a:moveTo>
                <a:cubicBezTo>
                  <a:pt x="108" y="180"/>
                  <a:pt x="108" y="180"/>
                  <a:pt x="108" y="180"/>
                </a:cubicBezTo>
                <a:cubicBezTo>
                  <a:pt x="108" y="181"/>
                  <a:pt x="108" y="181"/>
                  <a:pt x="108" y="181"/>
                </a:cubicBezTo>
                <a:cubicBezTo>
                  <a:pt x="107" y="181"/>
                  <a:pt x="107" y="181"/>
                  <a:pt x="107" y="181"/>
                </a:cubicBezTo>
                <a:cubicBezTo>
                  <a:pt x="107" y="181"/>
                  <a:pt x="107" y="181"/>
                  <a:pt x="107" y="181"/>
                </a:cubicBezTo>
                <a:cubicBezTo>
                  <a:pt x="106" y="182"/>
                  <a:pt x="106" y="183"/>
                  <a:pt x="105" y="184"/>
                </a:cubicBezTo>
                <a:cubicBezTo>
                  <a:pt x="106" y="184"/>
                  <a:pt x="107" y="183"/>
                  <a:pt x="107" y="182"/>
                </a:cubicBezTo>
                <a:cubicBezTo>
                  <a:pt x="108" y="182"/>
                  <a:pt x="108" y="182"/>
                  <a:pt x="108" y="182"/>
                </a:cubicBezTo>
                <a:cubicBezTo>
                  <a:pt x="108" y="182"/>
                  <a:pt x="108" y="182"/>
                  <a:pt x="110" y="180"/>
                </a:cubicBezTo>
                <a:cubicBezTo>
                  <a:pt x="110" y="180"/>
                  <a:pt x="109" y="180"/>
                  <a:pt x="109" y="180"/>
                </a:cubicBezTo>
                <a:close/>
                <a:moveTo>
                  <a:pt x="88" y="171"/>
                </a:moveTo>
                <a:cubicBezTo>
                  <a:pt x="89" y="170"/>
                  <a:pt x="88" y="170"/>
                  <a:pt x="88" y="170"/>
                </a:cubicBezTo>
                <a:cubicBezTo>
                  <a:pt x="89" y="171"/>
                  <a:pt x="90" y="169"/>
                  <a:pt x="90" y="169"/>
                </a:cubicBezTo>
                <a:cubicBezTo>
                  <a:pt x="90" y="169"/>
                  <a:pt x="90" y="168"/>
                  <a:pt x="89" y="169"/>
                </a:cubicBezTo>
                <a:cubicBezTo>
                  <a:pt x="89" y="169"/>
                  <a:pt x="88" y="170"/>
                  <a:pt x="88" y="171"/>
                </a:cubicBezTo>
                <a:close/>
                <a:moveTo>
                  <a:pt x="98" y="180"/>
                </a:moveTo>
                <a:cubicBezTo>
                  <a:pt x="99" y="179"/>
                  <a:pt x="99" y="180"/>
                  <a:pt x="100" y="180"/>
                </a:cubicBezTo>
                <a:cubicBezTo>
                  <a:pt x="99" y="179"/>
                  <a:pt x="98" y="179"/>
                  <a:pt x="98" y="180"/>
                </a:cubicBezTo>
                <a:close/>
                <a:moveTo>
                  <a:pt x="102" y="183"/>
                </a:moveTo>
                <a:cubicBezTo>
                  <a:pt x="102" y="182"/>
                  <a:pt x="101" y="182"/>
                  <a:pt x="102" y="182"/>
                </a:cubicBezTo>
                <a:cubicBezTo>
                  <a:pt x="102" y="182"/>
                  <a:pt x="102" y="183"/>
                  <a:pt x="102" y="182"/>
                </a:cubicBezTo>
                <a:cubicBezTo>
                  <a:pt x="102" y="182"/>
                  <a:pt x="101" y="182"/>
                  <a:pt x="101" y="182"/>
                </a:cubicBezTo>
                <a:cubicBezTo>
                  <a:pt x="102" y="182"/>
                  <a:pt x="101" y="183"/>
                  <a:pt x="102" y="183"/>
                </a:cubicBezTo>
                <a:close/>
                <a:moveTo>
                  <a:pt x="102" y="191"/>
                </a:moveTo>
                <a:cubicBezTo>
                  <a:pt x="102" y="191"/>
                  <a:pt x="104" y="189"/>
                  <a:pt x="104" y="188"/>
                </a:cubicBezTo>
                <a:cubicBezTo>
                  <a:pt x="103" y="187"/>
                  <a:pt x="103" y="186"/>
                  <a:pt x="102" y="187"/>
                </a:cubicBezTo>
                <a:cubicBezTo>
                  <a:pt x="104" y="188"/>
                  <a:pt x="101" y="190"/>
                  <a:pt x="102" y="191"/>
                </a:cubicBezTo>
                <a:close/>
                <a:moveTo>
                  <a:pt x="100" y="187"/>
                </a:moveTo>
                <a:cubicBezTo>
                  <a:pt x="100" y="187"/>
                  <a:pt x="99" y="187"/>
                  <a:pt x="100" y="187"/>
                </a:cubicBezTo>
                <a:cubicBezTo>
                  <a:pt x="100" y="187"/>
                  <a:pt x="101" y="187"/>
                  <a:pt x="101" y="187"/>
                </a:cubicBezTo>
                <a:cubicBezTo>
                  <a:pt x="100" y="187"/>
                  <a:pt x="100" y="187"/>
                  <a:pt x="100" y="187"/>
                </a:cubicBezTo>
                <a:close/>
                <a:moveTo>
                  <a:pt x="99" y="192"/>
                </a:moveTo>
                <a:cubicBezTo>
                  <a:pt x="97" y="193"/>
                  <a:pt x="94" y="197"/>
                  <a:pt x="94" y="198"/>
                </a:cubicBezTo>
                <a:cubicBezTo>
                  <a:pt x="95" y="197"/>
                  <a:pt x="96" y="196"/>
                  <a:pt x="97" y="194"/>
                </a:cubicBezTo>
                <a:cubicBezTo>
                  <a:pt x="97" y="195"/>
                  <a:pt x="97" y="195"/>
                  <a:pt x="97" y="194"/>
                </a:cubicBezTo>
                <a:cubicBezTo>
                  <a:pt x="98" y="192"/>
                  <a:pt x="101" y="192"/>
                  <a:pt x="102" y="189"/>
                </a:cubicBezTo>
                <a:cubicBezTo>
                  <a:pt x="101" y="189"/>
                  <a:pt x="101" y="190"/>
                  <a:pt x="101" y="190"/>
                </a:cubicBezTo>
                <a:cubicBezTo>
                  <a:pt x="100" y="189"/>
                  <a:pt x="102" y="189"/>
                  <a:pt x="102" y="188"/>
                </a:cubicBezTo>
                <a:cubicBezTo>
                  <a:pt x="100" y="189"/>
                  <a:pt x="100" y="191"/>
                  <a:pt x="98" y="191"/>
                </a:cubicBezTo>
                <a:cubicBezTo>
                  <a:pt x="99" y="191"/>
                  <a:pt x="99" y="192"/>
                  <a:pt x="99" y="192"/>
                </a:cubicBezTo>
                <a:close/>
                <a:moveTo>
                  <a:pt x="95" y="191"/>
                </a:moveTo>
                <a:cubicBezTo>
                  <a:pt x="96" y="191"/>
                  <a:pt x="95" y="192"/>
                  <a:pt x="96" y="192"/>
                </a:cubicBezTo>
                <a:cubicBezTo>
                  <a:pt x="96" y="191"/>
                  <a:pt x="98" y="191"/>
                  <a:pt x="97" y="190"/>
                </a:cubicBezTo>
                <a:cubicBezTo>
                  <a:pt x="98" y="190"/>
                  <a:pt x="98" y="189"/>
                  <a:pt x="98" y="189"/>
                </a:cubicBezTo>
                <a:cubicBezTo>
                  <a:pt x="98" y="189"/>
                  <a:pt x="97" y="189"/>
                  <a:pt x="98" y="189"/>
                </a:cubicBezTo>
                <a:cubicBezTo>
                  <a:pt x="98" y="189"/>
                  <a:pt x="99" y="189"/>
                  <a:pt x="100" y="188"/>
                </a:cubicBezTo>
                <a:cubicBezTo>
                  <a:pt x="99" y="187"/>
                  <a:pt x="99" y="187"/>
                  <a:pt x="99" y="187"/>
                </a:cubicBezTo>
                <a:cubicBezTo>
                  <a:pt x="98" y="187"/>
                  <a:pt x="99" y="188"/>
                  <a:pt x="98" y="188"/>
                </a:cubicBezTo>
                <a:cubicBezTo>
                  <a:pt x="98" y="187"/>
                  <a:pt x="96" y="189"/>
                  <a:pt x="97" y="190"/>
                </a:cubicBezTo>
                <a:cubicBezTo>
                  <a:pt x="96" y="190"/>
                  <a:pt x="96" y="190"/>
                  <a:pt x="96" y="190"/>
                </a:cubicBezTo>
                <a:cubicBezTo>
                  <a:pt x="96" y="190"/>
                  <a:pt x="97" y="190"/>
                  <a:pt x="96" y="191"/>
                </a:cubicBezTo>
                <a:cubicBezTo>
                  <a:pt x="96" y="190"/>
                  <a:pt x="96" y="190"/>
                  <a:pt x="96" y="190"/>
                </a:cubicBezTo>
                <a:cubicBezTo>
                  <a:pt x="96" y="191"/>
                  <a:pt x="96" y="191"/>
                  <a:pt x="95" y="191"/>
                </a:cubicBezTo>
                <a:close/>
                <a:moveTo>
                  <a:pt x="85" y="191"/>
                </a:moveTo>
                <a:cubicBezTo>
                  <a:pt x="85" y="194"/>
                  <a:pt x="82" y="195"/>
                  <a:pt x="81" y="197"/>
                </a:cubicBezTo>
                <a:cubicBezTo>
                  <a:pt x="82" y="198"/>
                  <a:pt x="82" y="197"/>
                  <a:pt x="82" y="197"/>
                </a:cubicBezTo>
                <a:cubicBezTo>
                  <a:pt x="84" y="195"/>
                  <a:pt x="85" y="193"/>
                  <a:pt x="87" y="192"/>
                </a:cubicBezTo>
                <a:cubicBezTo>
                  <a:pt x="87" y="192"/>
                  <a:pt x="87" y="193"/>
                  <a:pt x="88" y="193"/>
                </a:cubicBezTo>
                <a:cubicBezTo>
                  <a:pt x="88" y="193"/>
                  <a:pt x="89" y="191"/>
                  <a:pt x="90" y="191"/>
                </a:cubicBezTo>
                <a:cubicBezTo>
                  <a:pt x="89" y="190"/>
                  <a:pt x="89" y="190"/>
                  <a:pt x="89" y="190"/>
                </a:cubicBezTo>
                <a:cubicBezTo>
                  <a:pt x="89" y="191"/>
                  <a:pt x="88" y="193"/>
                  <a:pt x="87" y="192"/>
                </a:cubicBezTo>
                <a:cubicBezTo>
                  <a:pt x="87" y="191"/>
                  <a:pt x="88" y="190"/>
                  <a:pt x="89" y="189"/>
                </a:cubicBezTo>
                <a:cubicBezTo>
                  <a:pt x="88" y="189"/>
                  <a:pt x="88" y="188"/>
                  <a:pt x="87" y="189"/>
                </a:cubicBezTo>
                <a:cubicBezTo>
                  <a:pt x="88" y="189"/>
                  <a:pt x="87" y="190"/>
                  <a:pt x="88" y="190"/>
                </a:cubicBezTo>
                <a:cubicBezTo>
                  <a:pt x="87" y="190"/>
                  <a:pt x="88" y="190"/>
                  <a:pt x="87" y="190"/>
                </a:cubicBezTo>
                <a:cubicBezTo>
                  <a:pt x="86" y="190"/>
                  <a:pt x="86" y="192"/>
                  <a:pt x="85" y="191"/>
                </a:cubicBezTo>
                <a:cubicBezTo>
                  <a:pt x="86" y="191"/>
                  <a:pt x="86" y="191"/>
                  <a:pt x="86" y="191"/>
                </a:cubicBezTo>
                <a:cubicBezTo>
                  <a:pt x="85" y="191"/>
                  <a:pt x="86" y="191"/>
                  <a:pt x="85" y="191"/>
                </a:cubicBezTo>
                <a:close/>
                <a:moveTo>
                  <a:pt x="94" y="201"/>
                </a:moveTo>
                <a:cubicBezTo>
                  <a:pt x="95" y="200"/>
                  <a:pt x="94" y="199"/>
                  <a:pt x="95" y="200"/>
                </a:cubicBezTo>
                <a:cubicBezTo>
                  <a:pt x="95" y="199"/>
                  <a:pt x="95" y="199"/>
                  <a:pt x="96" y="199"/>
                </a:cubicBezTo>
                <a:cubicBezTo>
                  <a:pt x="94" y="198"/>
                  <a:pt x="94" y="200"/>
                  <a:pt x="94" y="201"/>
                </a:cubicBezTo>
                <a:close/>
                <a:moveTo>
                  <a:pt x="93" y="198"/>
                </a:moveTo>
                <a:cubicBezTo>
                  <a:pt x="93" y="199"/>
                  <a:pt x="93" y="199"/>
                  <a:pt x="92" y="199"/>
                </a:cubicBezTo>
                <a:cubicBezTo>
                  <a:pt x="93" y="200"/>
                  <a:pt x="91" y="200"/>
                  <a:pt x="92" y="200"/>
                </a:cubicBezTo>
                <a:cubicBezTo>
                  <a:pt x="92" y="199"/>
                  <a:pt x="94" y="199"/>
                  <a:pt x="93" y="198"/>
                </a:cubicBezTo>
                <a:close/>
                <a:moveTo>
                  <a:pt x="91" y="201"/>
                </a:moveTo>
                <a:cubicBezTo>
                  <a:pt x="91" y="202"/>
                  <a:pt x="91" y="201"/>
                  <a:pt x="90" y="201"/>
                </a:cubicBezTo>
                <a:cubicBezTo>
                  <a:pt x="90" y="202"/>
                  <a:pt x="91" y="202"/>
                  <a:pt x="91" y="202"/>
                </a:cubicBezTo>
                <a:cubicBezTo>
                  <a:pt x="91" y="202"/>
                  <a:pt x="91" y="202"/>
                  <a:pt x="91" y="203"/>
                </a:cubicBezTo>
                <a:cubicBezTo>
                  <a:pt x="91" y="202"/>
                  <a:pt x="92" y="202"/>
                  <a:pt x="91" y="202"/>
                </a:cubicBezTo>
                <a:cubicBezTo>
                  <a:pt x="92" y="201"/>
                  <a:pt x="92" y="202"/>
                  <a:pt x="92" y="201"/>
                </a:cubicBezTo>
                <a:cubicBezTo>
                  <a:pt x="92" y="201"/>
                  <a:pt x="92" y="201"/>
                  <a:pt x="92" y="201"/>
                </a:cubicBezTo>
                <a:cubicBezTo>
                  <a:pt x="92" y="200"/>
                  <a:pt x="92" y="201"/>
                  <a:pt x="93" y="201"/>
                </a:cubicBezTo>
                <a:cubicBezTo>
                  <a:pt x="93" y="200"/>
                  <a:pt x="93" y="200"/>
                  <a:pt x="93" y="200"/>
                </a:cubicBezTo>
                <a:cubicBezTo>
                  <a:pt x="92" y="199"/>
                  <a:pt x="92" y="201"/>
                  <a:pt x="91" y="201"/>
                </a:cubicBezTo>
                <a:close/>
                <a:moveTo>
                  <a:pt x="87" y="202"/>
                </a:moveTo>
                <a:cubicBezTo>
                  <a:pt x="87" y="203"/>
                  <a:pt x="86" y="204"/>
                  <a:pt x="86" y="205"/>
                </a:cubicBezTo>
                <a:cubicBezTo>
                  <a:pt x="88" y="203"/>
                  <a:pt x="89" y="204"/>
                  <a:pt x="90" y="205"/>
                </a:cubicBezTo>
                <a:cubicBezTo>
                  <a:pt x="89" y="204"/>
                  <a:pt x="90" y="204"/>
                  <a:pt x="90" y="204"/>
                </a:cubicBezTo>
                <a:cubicBezTo>
                  <a:pt x="90" y="204"/>
                  <a:pt x="89" y="204"/>
                  <a:pt x="89" y="203"/>
                </a:cubicBezTo>
                <a:cubicBezTo>
                  <a:pt x="89" y="204"/>
                  <a:pt x="89" y="203"/>
                  <a:pt x="88" y="203"/>
                </a:cubicBezTo>
                <a:cubicBezTo>
                  <a:pt x="88" y="203"/>
                  <a:pt x="88" y="203"/>
                  <a:pt x="88" y="203"/>
                </a:cubicBezTo>
                <a:cubicBezTo>
                  <a:pt x="88" y="203"/>
                  <a:pt x="88" y="203"/>
                  <a:pt x="88" y="203"/>
                </a:cubicBezTo>
                <a:cubicBezTo>
                  <a:pt x="88" y="203"/>
                  <a:pt x="88" y="202"/>
                  <a:pt x="89" y="202"/>
                </a:cubicBezTo>
                <a:cubicBezTo>
                  <a:pt x="87" y="202"/>
                  <a:pt x="88" y="201"/>
                  <a:pt x="87" y="202"/>
                </a:cubicBezTo>
                <a:close/>
                <a:moveTo>
                  <a:pt x="64" y="186"/>
                </a:move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4" y="186"/>
                  <a:pt x="64" y="186"/>
                </a:cubicBezTo>
                <a:close/>
                <a:moveTo>
                  <a:pt x="86" y="208"/>
                </a:moveTo>
                <a:cubicBezTo>
                  <a:pt x="86" y="208"/>
                  <a:pt x="86" y="207"/>
                  <a:pt x="86" y="207"/>
                </a:cubicBezTo>
                <a:cubicBezTo>
                  <a:pt x="85" y="207"/>
                  <a:pt x="87" y="207"/>
                  <a:pt x="87" y="206"/>
                </a:cubicBezTo>
                <a:cubicBezTo>
                  <a:pt x="86" y="206"/>
                  <a:pt x="85" y="208"/>
                  <a:pt x="86" y="208"/>
                </a:cubicBezTo>
                <a:close/>
                <a:moveTo>
                  <a:pt x="84" y="206"/>
                </a:moveTo>
                <a:cubicBezTo>
                  <a:pt x="84" y="206"/>
                  <a:pt x="84" y="207"/>
                  <a:pt x="85" y="206"/>
                </a:cubicBezTo>
                <a:cubicBezTo>
                  <a:pt x="84" y="206"/>
                  <a:pt x="84" y="205"/>
                  <a:pt x="84" y="206"/>
                </a:cubicBezTo>
                <a:cubicBezTo>
                  <a:pt x="84" y="206"/>
                  <a:pt x="83" y="205"/>
                  <a:pt x="84" y="206"/>
                </a:cubicBezTo>
                <a:close/>
                <a:moveTo>
                  <a:pt x="79" y="215"/>
                </a:moveTo>
                <a:cubicBezTo>
                  <a:pt x="79" y="215"/>
                  <a:pt x="79" y="215"/>
                  <a:pt x="80" y="215"/>
                </a:cubicBezTo>
                <a:cubicBezTo>
                  <a:pt x="80" y="214"/>
                  <a:pt x="82" y="213"/>
                  <a:pt x="81" y="212"/>
                </a:cubicBezTo>
                <a:cubicBezTo>
                  <a:pt x="81" y="212"/>
                  <a:pt x="81" y="212"/>
                  <a:pt x="81" y="212"/>
                </a:cubicBezTo>
                <a:cubicBezTo>
                  <a:pt x="81" y="212"/>
                  <a:pt x="80" y="212"/>
                  <a:pt x="80" y="212"/>
                </a:cubicBezTo>
                <a:cubicBezTo>
                  <a:pt x="81" y="212"/>
                  <a:pt x="81" y="212"/>
                  <a:pt x="81" y="213"/>
                </a:cubicBezTo>
                <a:cubicBezTo>
                  <a:pt x="80" y="212"/>
                  <a:pt x="80" y="213"/>
                  <a:pt x="80" y="212"/>
                </a:cubicBezTo>
                <a:cubicBezTo>
                  <a:pt x="79" y="212"/>
                  <a:pt x="79" y="212"/>
                  <a:pt x="79" y="213"/>
                </a:cubicBezTo>
                <a:cubicBezTo>
                  <a:pt x="79" y="214"/>
                  <a:pt x="77" y="216"/>
                  <a:pt x="76" y="217"/>
                </a:cubicBezTo>
                <a:cubicBezTo>
                  <a:pt x="77" y="217"/>
                  <a:pt x="77" y="216"/>
                  <a:pt x="77" y="217"/>
                </a:cubicBezTo>
                <a:cubicBezTo>
                  <a:pt x="77" y="217"/>
                  <a:pt x="77" y="217"/>
                  <a:pt x="77" y="217"/>
                </a:cubicBezTo>
                <a:cubicBezTo>
                  <a:pt x="77" y="217"/>
                  <a:pt x="78" y="216"/>
                  <a:pt x="79" y="216"/>
                </a:cubicBezTo>
                <a:cubicBezTo>
                  <a:pt x="78" y="216"/>
                  <a:pt x="78" y="215"/>
                  <a:pt x="78" y="215"/>
                </a:cubicBezTo>
                <a:cubicBezTo>
                  <a:pt x="79" y="215"/>
                  <a:pt x="78" y="215"/>
                  <a:pt x="79" y="215"/>
                </a:cubicBezTo>
                <a:cubicBezTo>
                  <a:pt x="79" y="215"/>
                  <a:pt x="79" y="215"/>
                  <a:pt x="79" y="215"/>
                </a:cubicBezTo>
                <a:close/>
                <a:moveTo>
                  <a:pt x="74" y="207"/>
                </a:moveTo>
                <a:cubicBezTo>
                  <a:pt x="73" y="207"/>
                  <a:pt x="73" y="208"/>
                  <a:pt x="72" y="207"/>
                </a:cubicBezTo>
                <a:cubicBezTo>
                  <a:pt x="71" y="209"/>
                  <a:pt x="70" y="210"/>
                  <a:pt x="69" y="210"/>
                </a:cubicBezTo>
                <a:cubicBezTo>
                  <a:pt x="68" y="211"/>
                  <a:pt x="69" y="210"/>
                  <a:pt x="69" y="211"/>
                </a:cubicBezTo>
                <a:cubicBezTo>
                  <a:pt x="68" y="211"/>
                  <a:pt x="69" y="212"/>
                  <a:pt x="68" y="212"/>
                </a:cubicBezTo>
                <a:cubicBezTo>
                  <a:pt x="69" y="212"/>
                  <a:pt x="69" y="211"/>
                  <a:pt x="68" y="211"/>
                </a:cubicBezTo>
                <a:cubicBezTo>
                  <a:pt x="68" y="212"/>
                  <a:pt x="67" y="212"/>
                  <a:pt x="68" y="213"/>
                </a:cubicBezTo>
                <a:cubicBezTo>
                  <a:pt x="68" y="213"/>
                  <a:pt x="68" y="213"/>
                  <a:pt x="68" y="213"/>
                </a:cubicBezTo>
                <a:cubicBezTo>
                  <a:pt x="69" y="212"/>
                  <a:pt x="69" y="213"/>
                  <a:pt x="69" y="214"/>
                </a:cubicBezTo>
                <a:cubicBezTo>
                  <a:pt x="70" y="213"/>
                  <a:pt x="70" y="211"/>
                  <a:pt x="71" y="211"/>
                </a:cubicBezTo>
                <a:cubicBezTo>
                  <a:pt x="70" y="211"/>
                  <a:pt x="70" y="212"/>
                  <a:pt x="70" y="212"/>
                </a:cubicBezTo>
                <a:cubicBezTo>
                  <a:pt x="71" y="212"/>
                  <a:pt x="71" y="212"/>
                  <a:pt x="71" y="212"/>
                </a:cubicBezTo>
                <a:cubicBezTo>
                  <a:pt x="71" y="213"/>
                  <a:pt x="70" y="213"/>
                  <a:pt x="71" y="214"/>
                </a:cubicBezTo>
                <a:cubicBezTo>
                  <a:pt x="69" y="213"/>
                  <a:pt x="70" y="215"/>
                  <a:pt x="69" y="216"/>
                </a:cubicBezTo>
                <a:cubicBezTo>
                  <a:pt x="68" y="217"/>
                  <a:pt x="66" y="218"/>
                  <a:pt x="67" y="219"/>
                </a:cubicBezTo>
                <a:cubicBezTo>
                  <a:pt x="65" y="219"/>
                  <a:pt x="64" y="222"/>
                  <a:pt x="62" y="223"/>
                </a:cubicBezTo>
                <a:cubicBezTo>
                  <a:pt x="63" y="223"/>
                  <a:pt x="62" y="223"/>
                  <a:pt x="63" y="223"/>
                </a:cubicBezTo>
                <a:cubicBezTo>
                  <a:pt x="63" y="223"/>
                  <a:pt x="62" y="225"/>
                  <a:pt x="63" y="225"/>
                </a:cubicBezTo>
                <a:cubicBezTo>
                  <a:pt x="63" y="224"/>
                  <a:pt x="63" y="223"/>
                  <a:pt x="64" y="223"/>
                </a:cubicBezTo>
                <a:cubicBezTo>
                  <a:pt x="64" y="221"/>
                  <a:pt x="67" y="221"/>
                  <a:pt x="67" y="219"/>
                </a:cubicBezTo>
                <a:cubicBezTo>
                  <a:pt x="68" y="218"/>
                  <a:pt x="68" y="218"/>
                  <a:pt x="69" y="217"/>
                </a:cubicBezTo>
                <a:cubicBezTo>
                  <a:pt x="69" y="217"/>
                  <a:pt x="68" y="217"/>
                  <a:pt x="69" y="216"/>
                </a:cubicBezTo>
                <a:cubicBezTo>
                  <a:pt x="70" y="217"/>
                  <a:pt x="69" y="216"/>
                  <a:pt x="69" y="216"/>
                </a:cubicBezTo>
                <a:cubicBezTo>
                  <a:pt x="70" y="216"/>
                  <a:pt x="73" y="213"/>
                  <a:pt x="72" y="212"/>
                </a:cubicBezTo>
                <a:cubicBezTo>
                  <a:pt x="73" y="212"/>
                  <a:pt x="73" y="212"/>
                  <a:pt x="73" y="212"/>
                </a:cubicBezTo>
                <a:cubicBezTo>
                  <a:pt x="73" y="211"/>
                  <a:pt x="73" y="210"/>
                  <a:pt x="72" y="210"/>
                </a:cubicBezTo>
                <a:cubicBezTo>
                  <a:pt x="73" y="210"/>
                  <a:pt x="73" y="210"/>
                  <a:pt x="73" y="211"/>
                </a:cubicBezTo>
                <a:cubicBezTo>
                  <a:pt x="72" y="210"/>
                  <a:pt x="72" y="211"/>
                  <a:pt x="72" y="211"/>
                </a:cubicBezTo>
                <a:cubicBezTo>
                  <a:pt x="72" y="210"/>
                  <a:pt x="72" y="209"/>
                  <a:pt x="72" y="209"/>
                </a:cubicBezTo>
                <a:cubicBezTo>
                  <a:pt x="72" y="210"/>
                  <a:pt x="71" y="210"/>
                  <a:pt x="71" y="210"/>
                </a:cubicBezTo>
                <a:cubicBezTo>
                  <a:pt x="72" y="210"/>
                  <a:pt x="71" y="209"/>
                  <a:pt x="72" y="209"/>
                </a:cubicBezTo>
                <a:cubicBezTo>
                  <a:pt x="73" y="209"/>
                  <a:pt x="72" y="207"/>
                  <a:pt x="74" y="208"/>
                </a:cubicBezTo>
                <a:cubicBezTo>
                  <a:pt x="74" y="208"/>
                  <a:pt x="74" y="207"/>
                  <a:pt x="74" y="207"/>
                </a:cubicBezTo>
                <a:close/>
                <a:moveTo>
                  <a:pt x="64" y="211"/>
                </a:moveTo>
                <a:cubicBezTo>
                  <a:pt x="66" y="211"/>
                  <a:pt x="67" y="206"/>
                  <a:pt x="68" y="207"/>
                </a:cubicBezTo>
                <a:cubicBezTo>
                  <a:pt x="68" y="206"/>
                  <a:pt x="70" y="205"/>
                  <a:pt x="69" y="204"/>
                </a:cubicBezTo>
                <a:cubicBezTo>
                  <a:pt x="68" y="206"/>
                  <a:pt x="66" y="208"/>
                  <a:pt x="64" y="211"/>
                </a:cubicBezTo>
                <a:close/>
                <a:moveTo>
                  <a:pt x="73" y="215"/>
                </a:moveTo>
                <a:cubicBezTo>
                  <a:pt x="73" y="215"/>
                  <a:pt x="74" y="214"/>
                  <a:pt x="73" y="214"/>
                </a:cubicBezTo>
                <a:cubicBezTo>
                  <a:pt x="73" y="215"/>
                  <a:pt x="72" y="214"/>
                  <a:pt x="72" y="215"/>
                </a:cubicBezTo>
                <a:cubicBezTo>
                  <a:pt x="72" y="215"/>
                  <a:pt x="71" y="215"/>
                  <a:pt x="71" y="217"/>
                </a:cubicBezTo>
                <a:cubicBezTo>
                  <a:pt x="71" y="217"/>
                  <a:pt x="71" y="217"/>
                  <a:pt x="71" y="217"/>
                </a:cubicBezTo>
                <a:cubicBezTo>
                  <a:pt x="72" y="217"/>
                  <a:pt x="73" y="215"/>
                  <a:pt x="74" y="216"/>
                </a:cubicBezTo>
                <a:cubicBezTo>
                  <a:pt x="74" y="216"/>
                  <a:pt x="74" y="215"/>
                  <a:pt x="75" y="215"/>
                </a:cubicBezTo>
                <a:cubicBezTo>
                  <a:pt x="74" y="214"/>
                  <a:pt x="74" y="214"/>
                  <a:pt x="74" y="213"/>
                </a:cubicBezTo>
                <a:cubicBezTo>
                  <a:pt x="75" y="213"/>
                  <a:pt x="75" y="212"/>
                  <a:pt x="76" y="212"/>
                </a:cubicBezTo>
                <a:cubicBezTo>
                  <a:pt x="75" y="212"/>
                  <a:pt x="76" y="211"/>
                  <a:pt x="76" y="211"/>
                </a:cubicBezTo>
                <a:cubicBezTo>
                  <a:pt x="75" y="211"/>
                  <a:pt x="74" y="213"/>
                  <a:pt x="73" y="214"/>
                </a:cubicBezTo>
                <a:cubicBezTo>
                  <a:pt x="74" y="214"/>
                  <a:pt x="74" y="215"/>
                  <a:pt x="73" y="215"/>
                </a:cubicBezTo>
                <a:close/>
                <a:moveTo>
                  <a:pt x="74" y="210"/>
                </a:moveTo>
                <a:cubicBezTo>
                  <a:pt x="74" y="210"/>
                  <a:pt x="74" y="210"/>
                  <a:pt x="74" y="210"/>
                </a:cubicBezTo>
                <a:cubicBezTo>
                  <a:pt x="75" y="211"/>
                  <a:pt x="75" y="211"/>
                  <a:pt x="75" y="211"/>
                </a:cubicBezTo>
                <a:cubicBezTo>
                  <a:pt x="75" y="210"/>
                  <a:pt x="75" y="210"/>
                  <a:pt x="75" y="210"/>
                </a:cubicBezTo>
                <a:cubicBezTo>
                  <a:pt x="75" y="210"/>
                  <a:pt x="75" y="210"/>
                  <a:pt x="75" y="210"/>
                </a:cubicBezTo>
                <a:cubicBezTo>
                  <a:pt x="75" y="210"/>
                  <a:pt x="74" y="210"/>
                  <a:pt x="74" y="210"/>
                </a:cubicBezTo>
                <a:close/>
                <a:moveTo>
                  <a:pt x="48" y="194"/>
                </a:moveTo>
                <a:cubicBezTo>
                  <a:pt x="47" y="194"/>
                  <a:pt x="49" y="193"/>
                  <a:pt x="48" y="193"/>
                </a:cubicBezTo>
                <a:cubicBezTo>
                  <a:pt x="47" y="193"/>
                  <a:pt x="47" y="195"/>
                  <a:pt x="48" y="194"/>
                </a:cubicBezTo>
                <a:close/>
                <a:moveTo>
                  <a:pt x="75" y="220"/>
                </a:moveTo>
                <a:cubicBezTo>
                  <a:pt x="76" y="219"/>
                  <a:pt x="77" y="219"/>
                  <a:pt x="77" y="217"/>
                </a:cubicBezTo>
                <a:cubicBezTo>
                  <a:pt x="76" y="218"/>
                  <a:pt x="75" y="219"/>
                  <a:pt x="75" y="220"/>
                </a:cubicBezTo>
                <a:close/>
                <a:moveTo>
                  <a:pt x="39" y="198"/>
                </a:moveTo>
                <a:cubicBezTo>
                  <a:pt x="39" y="199"/>
                  <a:pt x="39" y="198"/>
                  <a:pt x="39" y="199"/>
                </a:cubicBezTo>
                <a:cubicBezTo>
                  <a:pt x="40" y="199"/>
                  <a:pt x="40" y="198"/>
                  <a:pt x="40" y="198"/>
                </a:cubicBezTo>
                <a:cubicBezTo>
                  <a:pt x="40" y="198"/>
                  <a:pt x="39" y="198"/>
                  <a:pt x="39" y="198"/>
                </a:cubicBezTo>
                <a:close/>
                <a:moveTo>
                  <a:pt x="67" y="230"/>
                </a:moveTo>
                <a:cubicBezTo>
                  <a:pt x="68" y="230"/>
                  <a:pt x="68" y="229"/>
                  <a:pt x="67" y="229"/>
                </a:cubicBezTo>
                <a:cubicBezTo>
                  <a:pt x="67" y="229"/>
                  <a:pt x="66" y="229"/>
                  <a:pt x="67" y="230"/>
                </a:cubicBezTo>
                <a:cubicBezTo>
                  <a:pt x="67" y="230"/>
                  <a:pt x="67" y="230"/>
                  <a:pt x="67" y="230"/>
                </a:cubicBezTo>
                <a:cubicBezTo>
                  <a:pt x="68" y="230"/>
                  <a:pt x="71" y="228"/>
                  <a:pt x="70" y="227"/>
                </a:cubicBezTo>
                <a:cubicBezTo>
                  <a:pt x="70" y="228"/>
                  <a:pt x="69" y="228"/>
                  <a:pt x="68" y="228"/>
                </a:cubicBezTo>
                <a:cubicBezTo>
                  <a:pt x="68" y="228"/>
                  <a:pt x="67" y="228"/>
                  <a:pt x="68" y="227"/>
                </a:cubicBezTo>
                <a:cubicBezTo>
                  <a:pt x="67" y="228"/>
                  <a:pt x="67" y="229"/>
                  <a:pt x="68" y="229"/>
                </a:cubicBezTo>
                <a:cubicBezTo>
                  <a:pt x="68" y="229"/>
                  <a:pt x="68" y="229"/>
                  <a:pt x="68" y="230"/>
                </a:cubicBezTo>
                <a:cubicBezTo>
                  <a:pt x="68" y="229"/>
                  <a:pt x="67" y="230"/>
                  <a:pt x="67" y="230"/>
                </a:cubicBezTo>
                <a:close/>
                <a:moveTo>
                  <a:pt x="57" y="232"/>
                </a:moveTo>
                <a:cubicBezTo>
                  <a:pt x="56" y="231"/>
                  <a:pt x="57" y="233"/>
                  <a:pt x="56" y="233"/>
                </a:cubicBezTo>
                <a:cubicBezTo>
                  <a:pt x="56" y="233"/>
                  <a:pt x="57" y="233"/>
                  <a:pt x="57" y="232"/>
                </a:cubicBezTo>
                <a:cubicBezTo>
                  <a:pt x="57" y="231"/>
                  <a:pt x="60" y="229"/>
                  <a:pt x="61" y="228"/>
                </a:cubicBezTo>
                <a:cubicBezTo>
                  <a:pt x="60" y="228"/>
                  <a:pt x="60" y="227"/>
                  <a:pt x="60" y="227"/>
                </a:cubicBezTo>
                <a:cubicBezTo>
                  <a:pt x="61" y="227"/>
                  <a:pt x="62" y="226"/>
                  <a:pt x="62" y="226"/>
                </a:cubicBezTo>
                <a:cubicBezTo>
                  <a:pt x="61" y="226"/>
                  <a:pt x="61" y="226"/>
                  <a:pt x="60" y="226"/>
                </a:cubicBezTo>
                <a:cubicBezTo>
                  <a:pt x="61" y="226"/>
                  <a:pt x="61" y="227"/>
                  <a:pt x="61" y="227"/>
                </a:cubicBezTo>
                <a:cubicBezTo>
                  <a:pt x="59" y="228"/>
                  <a:pt x="58" y="230"/>
                  <a:pt x="57" y="232"/>
                </a:cubicBezTo>
                <a:close/>
                <a:moveTo>
                  <a:pt x="66" y="232"/>
                </a:moveTo>
                <a:cubicBezTo>
                  <a:pt x="67" y="232"/>
                  <a:pt x="65" y="232"/>
                  <a:pt x="65" y="231"/>
                </a:cubicBezTo>
                <a:cubicBezTo>
                  <a:pt x="66" y="232"/>
                  <a:pt x="64" y="232"/>
                  <a:pt x="64" y="233"/>
                </a:cubicBezTo>
                <a:cubicBezTo>
                  <a:pt x="65" y="233"/>
                  <a:pt x="65" y="233"/>
                  <a:pt x="66" y="233"/>
                </a:cubicBezTo>
                <a:cubicBezTo>
                  <a:pt x="65" y="232"/>
                  <a:pt x="65" y="233"/>
                  <a:pt x="65" y="233"/>
                </a:cubicBezTo>
                <a:cubicBezTo>
                  <a:pt x="65" y="232"/>
                  <a:pt x="65" y="232"/>
                  <a:pt x="66" y="232"/>
                </a:cubicBezTo>
                <a:cubicBezTo>
                  <a:pt x="66" y="232"/>
                  <a:pt x="66" y="232"/>
                  <a:pt x="66" y="233"/>
                </a:cubicBezTo>
                <a:cubicBezTo>
                  <a:pt x="67" y="232"/>
                  <a:pt x="68" y="232"/>
                  <a:pt x="67" y="231"/>
                </a:cubicBezTo>
                <a:cubicBezTo>
                  <a:pt x="67" y="231"/>
                  <a:pt x="67" y="232"/>
                  <a:pt x="66" y="232"/>
                </a:cubicBezTo>
                <a:close/>
                <a:moveTo>
                  <a:pt x="50" y="233"/>
                </a:moveTo>
                <a:cubicBezTo>
                  <a:pt x="50" y="232"/>
                  <a:pt x="50" y="232"/>
                  <a:pt x="50" y="232"/>
                </a:cubicBezTo>
                <a:cubicBezTo>
                  <a:pt x="49" y="233"/>
                  <a:pt x="49" y="233"/>
                  <a:pt x="49" y="233"/>
                </a:cubicBezTo>
                <a:cubicBezTo>
                  <a:pt x="49" y="233"/>
                  <a:pt x="49" y="233"/>
                  <a:pt x="49" y="233"/>
                </a:cubicBezTo>
                <a:cubicBezTo>
                  <a:pt x="48" y="233"/>
                  <a:pt x="48" y="234"/>
                  <a:pt x="47" y="235"/>
                </a:cubicBezTo>
                <a:cubicBezTo>
                  <a:pt x="48" y="233"/>
                  <a:pt x="49" y="231"/>
                  <a:pt x="50" y="229"/>
                </a:cubicBezTo>
                <a:cubicBezTo>
                  <a:pt x="52" y="228"/>
                  <a:pt x="53" y="226"/>
                  <a:pt x="55" y="224"/>
                </a:cubicBezTo>
                <a:cubicBezTo>
                  <a:pt x="55" y="225"/>
                  <a:pt x="54" y="226"/>
                  <a:pt x="53" y="227"/>
                </a:cubicBezTo>
                <a:cubicBezTo>
                  <a:pt x="52" y="228"/>
                  <a:pt x="53" y="228"/>
                  <a:pt x="52" y="229"/>
                </a:cubicBezTo>
                <a:cubicBezTo>
                  <a:pt x="52" y="229"/>
                  <a:pt x="52" y="230"/>
                  <a:pt x="52" y="229"/>
                </a:cubicBezTo>
                <a:cubicBezTo>
                  <a:pt x="52" y="231"/>
                  <a:pt x="50" y="232"/>
                  <a:pt x="50" y="233"/>
                </a:cubicBezTo>
                <a:close/>
                <a:moveTo>
                  <a:pt x="51" y="231"/>
                </a:moveTo>
                <a:cubicBezTo>
                  <a:pt x="51" y="231"/>
                  <a:pt x="50" y="231"/>
                  <a:pt x="50" y="231"/>
                </a:cubicBezTo>
                <a:cubicBezTo>
                  <a:pt x="50" y="232"/>
                  <a:pt x="50" y="232"/>
                  <a:pt x="51" y="231"/>
                </a:cubicBezTo>
                <a:close/>
                <a:moveTo>
                  <a:pt x="47" y="227"/>
                </a:moveTo>
                <a:cubicBezTo>
                  <a:pt x="47" y="226"/>
                  <a:pt x="48" y="225"/>
                  <a:pt x="48" y="225"/>
                </a:cubicBezTo>
                <a:cubicBezTo>
                  <a:pt x="47" y="225"/>
                  <a:pt x="47" y="225"/>
                  <a:pt x="47" y="225"/>
                </a:cubicBezTo>
                <a:cubicBezTo>
                  <a:pt x="48" y="226"/>
                  <a:pt x="46" y="226"/>
                  <a:pt x="47" y="227"/>
                </a:cubicBezTo>
                <a:close/>
                <a:moveTo>
                  <a:pt x="64" y="239"/>
                </a:moveTo>
                <a:cubicBezTo>
                  <a:pt x="64" y="238"/>
                  <a:pt x="65" y="238"/>
                  <a:pt x="64" y="238"/>
                </a:cubicBezTo>
                <a:cubicBezTo>
                  <a:pt x="64" y="238"/>
                  <a:pt x="64" y="238"/>
                  <a:pt x="64" y="238"/>
                </a:cubicBezTo>
                <a:cubicBezTo>
                  <a:pt x="65" y="238"/>
                  <a:pt x="63" y="239"/>
                  <a:pt x="64" y="239"/>
                </a:cubicBezTo>
                <a:close/>
                <a:moveTo>
                  <a:pt x="54" y="231"/>
                </a:moveTo>
                <a:cubicBezTo>
                  <a:pt x="53" y="232"/>
                  <a:pt x="53" y="232"/>
                  <a:pt x="53" y="232"/>
                </a:cubicBezTo>
                <a:cubicBezTo>
                  <a:pt x="53" y="231"/>
                  <a:pt x="53" y="231"/>
                  <a:pt x="53" y="231"/>
                </a:cubicBezTo>
                <a:cubicBezTo>
                  <a:pt x="53" y="231"/>
                  <a:pt x="52" y="231"/>
                  <a:pt x="52" y="231"/>
                </a:cubicBezTo>
                <a:cubicBezTo>
                  <a:pt x="52" y="232"/>
                  <a:pt x="53" y="232"/>
                  <a:pt x="52" y="232"/>
                </a:cubicBezTo>
                <a:cubicBezTo>
                  <a:pt x="51" y="232"/>
                  <a:pt x="51" y="234"/>
                  <a:pt x="50" y="235"/>
                </a:cubicBezTo>
                <a:cubicBezTo>
                  <a:pt x="50" y="235"/>
                  <a:pt x="51" y="236"/>
                  <a:pt x="51" y="235"/>
                </a:cubicBezTo>
                <a:cubicBezTo>
                  <a:pt x="52" y="235"/>
                  <a:pt x="50" y="235"/>
                  <a:pt x="51" y="235"/>
                </a:cubicBezTo>
                <a:cubicBezTo>
                  <a:pt x="51" y="235"/>
                  <a:pt x="52" y="235"/>
                  <a:pt x="52" y="234"/>
                </a:cubicBezTo>
                <a:cubicBezTo>
                  <a:pt x="51" y="234"/>
                  <a:pt x="51" y="234"/>
                  <a:pt x="51" y="233"/>
                </a:cubicBezTo>
                <a:cubicBezTo>
                  <a:pt x="52" y="233"/>
                  <a:pt x="52" y="232"/>
                  <a:pt x="53" y="232"/>
                </a:cubicBezTo>
                <a:cubicBezTo>
                  <a:pt x="53" y="232"/>
                  <a:pt x="53" y="233"/>
                  <a:pt x="53" y="233"/>
                </a:cubicBezTo>
                <a:cubicBezTo>
                  <a:pt x="54" y="232"/>
                  <a:pt x="54" y="231"/>
                  <a:pt x="53" y="231"/>
                </a:cubicBezTo>
                <a:cubicBezTo>
                  <a:pt x="53" y="231"/>
                  <a:pt x="54" y="231"/>
                  <a:pt x="54" y="231"/>
                </a:cubicBezTo>
                <a:close/>
                <a:moveTo>
                  <a:pt x="53" y="236"/>
                </a:moveTo>
                <a:cubicBezTo>
                  <a:pt x="54" y="237"/>
                  <a:pt x="51" y="238"/>
                  <a:pt x="52" y="239"/>
                </a:cubicBezTo>
                <a:cubicBezTo>
                  <a:pt x="53" y="237"/>
                  <a:pt x="55" y="235"/>
                  <a:pt x="56" y="233"/>
                </a:cubicBezTo>
                <a:cubicBezTo>
                  <a:pt x="55" y="234"/>
                  <a:pt x="55" y="235"/>
                  <a:pt x="54" y="235"/>
                </a:cubicBezTo>
                <a:cubicBezTo>
                  <a:pt x="54" y="236"/>
                  <a:pt x="54" y="236"/>
                  <a:pt x="54" y="235"/>
                </a:cubicBezTo>
                <a:cubicBezTo>
                  <a:pt x="54" y="236"/>
                  <a:pt x="53" y="237"/>
                  <a:pt x="53" y="236"/>
                </a:cubicBezTo>
                <a:close/>
                <a:moveTo>
                  <a:pt x="59" y="240"/>
                </a:moveTo>
                <a:cubicBezTo>
                  <a:pt x="59" y="240"/>
                  <a:pt x="60" y="240"/>
                  <a:pt x="60" y="240"/>
                </a:cubicBezTo>
                <a:cubicBezTo>
                  <a:pt x="60" y="239"/>
                  <a:pt x="60" y="240"/>
                  <a:pt x="59" y="239"/>
                </a:cubicBezTo>
                <a:cubicBezTo>
                  <a:pt x="60" y="239"/>
                  <a:pt x="59" y="239"/>
                  <a:pt x="59" y="239"/>
                </a:cubicBezTo>
                <a:cubicBezTo>
                  <a:pt x="60" y="240"/>
                  <a:pt x="59" y="240"/>
                  <a:pt x="59" y="240"/>
                </a:cubicBezTo>
                <a:close/>
                <a:moveTo>
                  <a:pt x="46" y="234"/>
                </a:moveTo>
                <a:cubicBezTo>
                  <a:pt x="47" y="234"/>
                  <a:pt x="47" y="233"/>
                  <a:pt x="47" y="233"/>
                </a:cubicBezTo>
                <a:cubicBezTo>
                  <a:pt x="46" y="234"/>
                  <a:pt x="46" y="232"/>
                  <a:pt x="46" y="233"/>
                </a:cubicBezTo>
                <a:cubicBezTo>
                  <a:pt x="46" y="233"/>
                  <a:pt x="46" y="233"/>
                  <a:pt x="46" y="233"/>
                </a:cubicBezTo>
                <a:cubicBezTo>
                  <a:pt x="46" y="233"/>
                  <a:pt x="46" y="234"/>
                  <a:pt x="46" y="234"/>
                </a:cubicBezTo>
                <a:close/>
                <a:moveTo>
                  <a:pt x="48" y="236"/>
                </a:moveTo>
                <a:cubicBezTo>
                  <a:pt x="48" y="237"/>
                  <a:pt x="49" y="237"/>
                  <a:pt x="49" y="238"/>
                </a:cubicBezTo>
                <a:cubicBezTo>
                  <a:pt x="49" y="237"/>
                  <a:pt x="51" y="237"/>
                  <a:pt x="51" y="236"/>
                </a:cubicBezTo>
                <a:cubicBezTo>
                  <a:pt x="50" y="236"/>
                  <a:pt x="50" y="236"/>
                  <a:pt x="49" y="237"/>
                </a:cubicBezTo>
                <a:cubicBezTo>
                  <a:pt x="49" y="236"/>
                  <a:pt x="50" y="236"/>
                  <a:pt x="49" y="235"/>
                </a:cubicBezTo>
                <a:cubicBezTo>
                  <a:pt x="49" y="236"/>
                  <a:pt x="49" y="236"/>
                  <a:pt x="48" y="236"/>
                </a:cubicBezTo>
                <a:close/>
                <a:moveTo>
                  <a:pt x="24" y="224"/>
                </a:moveTo>
                <a:cubicBezTo>
                  <a:pt x="24" y="223"/>
                  <a:pt x="24" y="224"/>
                  <a:pt x="25" y="223"/>
                </a:cubicBezTo>
                <a:cubicBezTo>
                  <a:pt x="24" y="223"/>
                  <a:pt x="24" y="223"/>
                  <a:pt x="23" y="223"/>
                </a:cubicBezTo>
                <a:cubicBezTo>
                  <a:pt x="24" y="224"/>
                  <a:pt x="24" y="223"/>
                  <a:pt x="24" y="224"/>
                </a:cubicBezTo>
                <a:cubicBezTo>
                  <a:pt x="24" y="224"/>
                  <a:pt x="24" y="224"/>
                  <a:pt x="24" y="224"/>
                </a:cubicBezTo>
                <a:close/>
                <a:moveTo>
                  <a:pt x="17" y="230"/>
                </a:moveTo>
                <a:cubicBezTo>
                  <a:pt x="18" y="228"/>
                  <a:pt x="19" y="228"/>
                  <a:pt x="19" y="227"/>
                </a:cubicBezTo>
                <a:cubicBezTo>
                  <a:pt x="19" y="227"/>
                  <a:pt x="16" y="229"/>
                  <a:pt x="17" y="230"/>
                </a:cubicBezTo>
                <a:close/>
                <a:moveTo>
                  <a:pt x="45" y="246"/>
                </a:moveTo>
                <a:cubicBezTo>
                  <a:pt x="45" y="246"/>
                  <a:pt x="46" y="247"/>
                  <a:pt x="46" y="247"/>
                </a:cubicBezTo>
                <a:cubicBezTo>
                  <a:pt x="45" y="247"/>
                  <a:pt x="45" y="248"/>
                  <a:pt x="45" y="248"/>
                </a:cubicBezTo>
                <a:cubicBezTo>
                  <a:pt x="46" y="248"/>
                  <a:pt x="46" y="247"/>
                  <a:pt x="47" y="247"/>
                </a:cubicBezTo>
                <a:cubicBezTo>
                  <a:pt x="47" y="247"/>
                  <a:pt x="47" y="247"/>
                  <a:pt x="47" y="247"/>
                </a:cubicBezTo>
                <a:cubicBezTo>
                  <a:pt x="46" y="247"/>
                  <a:pt x="46" y="245"/>
                  <a:pt x="45" y="246"/>
                </a:cubicBezTo>
                <a:close/>
                <a:moveTo>
                  <a:pt x="19" y="231"/>
                </a:moveTo>
                <a:cubicBezTo>
                  <a:pt x="19" y="231"/>
                  <a:pt x="18" y="231"/>
                  <a:pt x="18" y="231"/>
                </a:cubicBezTo>
                <a:cubicBezTo>
                  <a:pt x="19" y="232"/>
                  <a:pt x="19" y="230"/>
                  <a:pt x="18" y="230"/>
                </a:cubicBezTo>
                <a:cubicBezTo>
                  <a:pt x="18" y="231"/>
                  <a:pt x="19" y="230"/>
                  <a:pt x="19" y="231"/>
                </a:cubicBezTo>
                <a:close/>
                <a:moveTo>
                  <a:pt x="18" y="232"/>
                </a:moveTo>
                <a:cubicBezTo>
                  <a:pt x="18" y="234"/>
                  <a:pt x="17" y="234"/>
                  <a:pt x="17" y="235"/>
                </a:cubicBezTo>
                <a:cubicBezTo>
                  <a:pt x="17" y="235"/>
                  <a:pt x="17" y="234"/>
                  <a:pt x="18" y="234"/>
                </a:cubicBezTo>
                <a:cubicBezTo>
                  <a:pt x="18" y="233"/>
                  <a:pt x="19" y="232"/>
                  <a:pt x="18" y="232"/>
                </a:cubicBezTo>
                <a:cubicBezTo>
                  <a:pt x="17" y="232"/>
                  <a:pt x="18" y="233"/>
                  <a:pt x="18" y="232"/>
                </a:cubicBezTo>
                <a:close/>
                <a:moveTo>
                  <a:pt x="4" y="256"/>
                </a:moveTo>
                <a:cubicBezTo>
                  <a:pt x="5" y="255"/>
                  <a:pt x="5" y="254"/>
                  <a:pt x="6" y="253"/>
                </a:cubicBezTo>
                <a:cubicBezTo>
                  <a:pt x="5" y="254"/>
                  <a:pt x="4" y="255"/>
                  <a:pt x="4" y="256"/>
                </a:cubicBezTo>
                <a:close/>
                <a:moveTo>
                  <a:pt x="5" y="258"/>
                </a:moveTo>
                <a:cubicBezTo>
                  <a:pt x="6" y="257"/>
                  <a:pt x="6" y="258"/>
                  <a:pt x="6" y="257"/>
                </a:cubicBezTo>
                <a:cubicBezTo>
                  <a:pt x="6" y="257"/>
                  <a:pt x="6" y="256"/>
                  <a:pt x="6" y="257"/>
                </a:cubicBezTo>
                <a:cubicBezTo>
                  <a:pt x="6" y="257"/>
                  <a:pt x="6" y="257"/>
                  <a:pt x="6" y="257"/>
                </a:cubicBezTo>
                <a:cubicBezTo>
                  <a:pt x="5" y="257"/>
                  <a:pt x="5" y="257"/>
                  <a:pt x="5" y="258"/>
                </a:cubicBezTo>
                <a:close/>
                <a:moveTo>
                  <a:pt x="810" y="264"/>
                </a:moveTo>
                <a:cubicBezTo>
                  <a:pt x="810" y="263"/>
                  <a:pt x="808" y="261"/>
                  <a:pt x="809" y="261"/>
                </a:cubicBezTo>
                <a:cubicBezTo>
                  <a:pt x="810" y="263"/>
                  <a:pt x="809" y="259"/>
                  <a:pt x="809" y="258"/>
                </a:cubicBezTo>
                <a:cubicBezTo>
                  <a:pt x="810" y="258"/>
                  <a:pt x="811" y="261"/>
                  <a:pt x="811" y="261"/>
                </a:cubicBezTo>
                <a:cubicBezTo>
                  <a:pt x="809" y="256"/>
                  <a:pt x="809" y="255"/>
                  <a:pt x="807" y="251"/>
                </a:cubicBezTo>
                <a:cubicBezTo>
                  <a:pt x="808" y="254"/>
                  <a:pt x="807" y="252"/>
                  <a:pt x="806" y="253"/>
                </a:cubicBezTo>
                <a:cubicBezTo>
                  <a:pt x="806" y="253"/>
                  <a:pt x="807" y="260"/>
                  <a:pt x="805" y="261"/>
                </a:cubicBezTo>
                <a:cubicBezTo>
                  <a:pt x="805" y="261"/>
                  <a:pt x="804" y="259"/>
                  <a:pt x="804" y="259"/>
                </a:cubicBezTo>
                <a:cubicBezTo>
                  <a:pt x="803" y="261"/>
                  <a:pt x="804" y="266"/>
                  <a:pt x="801" y="262"/>
                </a:cubicBezTo>
                <a:cubicBezTo>
                  <a:pt x="805" y="271"/>
                  <a:pt x="805" y="267"/>
                  <a:pt x="806" y="266"/>
                </a:cubicBezTo>
                <a:cubicBezTo>
                  <a:pt x="806" y="266"/>
                  <a:pt x="810" y="269"/>
                  <a:pt x="808" y="265"/>
                </a:cubicBezTo>
                <a:cubicBezTo>
                  <a:pt x="809" y="266"/>
                  <a:pt x="810" y="269"/>
                  <a:pt x="810" y="268"/>
                </a:cubicBezTo>
                <a:cubicBezTo>
                  <a:pt x="811" y="267"/>
                  <a:pt x="808" y="263"/>
                  <a:pt x="810" y="264"/>
                </a:cubicBezTo>
                <a:close/>
                <a:moveTo>
                  <a:pt x="440" y="4"/>
                </a:moveTo>
                <a:cubicBezTo>
                  <a:pt x="437" y="3"/>
                  <a:pt x="437" y="4"/>
                  <a:pt x="434" y="4"/>
                </a:cubicBezTo>
                <a:cubicBezTo>
                  <a:pt x="434" y="3"/>
                  <a:pt x="433" y="3"/>
                  <a:pt x="433" y="3"/>
                </a:cubicBezTo>
                <a:cubicBezTo>
                  <a:pt x="435" y="3"/>
                  <a:pt x="437" y="3"/>
                  <a:pt x="438" y="2"/>
                </a:cubicBezTo>
                <a:cubicBezTo>
                  <a:pt x="434" y="2"/>
                  <a:pt x="429" y="3"/>
                  <a:pt x="425" y="3"/>
                </a:cubicBezTo>
                <a:cubicBezTo>
                  <a:pt x="428" y="3"/>
                  <a:pt x="433" y="4"/>
                  <a:pt x="437" y="4"/>
                </a:cubicBezTo>
                <a:cubicBezTo>
                  <a:pt x="436" y="4"/>
                  <a:pt x="434" y="4"/>
                  <a:pt x="434" y="4"/>
                </a:cubicBezTo>
                <a:cubicBezTo>
                  <a:pt x="439" y="4"/>
                  <a:pt x="441" y="4"/>
                  <a:pt x="443" y="5"/>
                </a:cubicBezTo>
                <a:cubicBezTo>
                  <a:pt x="442" y="4"/>
                  <a:pt x="446" y="5"/>
                  <a:pt x="446" y="5"/>
                </a:cubicBezTo>
                <a:cubicBezTo>
                  <a:pt x="444" y="4"/>
                  <a:pt x="444" y="5"/>
                  <a:pt x="440" y="4"/>
                </a:cubicBezTo>
                <a:close/>
                <a:moveTo>
                  <a:pt x="399" y="5"/>
                </a:moveTo>
                <a:cubicBezTo>
                  <a:pt x="398" y="4"/>
                  <a:pt x="401" y="4"/>
                  <a:pt x="398" y="4"/>
                </a:cubicBezTo>
                <a:cubicBezTo>
                  <a:pt x="393" y="5"/>
                  <a:pt x="386" y="4"/>
                  <a:pt x="382" y="5"/>
                </a:cubicBezTo>
                <a:cubicBezTo>
                  <a:pt x="385" y="5"/>
                  <a:pt x="389" y="5"/>
                  <a:pt x="390" y="6"/>
                </a:cubicBezTo>
                <a:cubicBezTo>
                  <a:pt x="395" y="5"/>
                  <a:pt x="398" y="6"/>
                  <a:pt x="400" y="5"/>
                </a:cubicBezTo>
                <a:lnTo>
                  <a:pt x="399" y="5"/>
                </a:lnTo>
                <a:close/>
                <a:moveTo>
                  <a:pt x="142" y="101"/>
                </a:moveTo>
                <a:cubicBezTo>
                  <a:pt x="142" y="102"/>
                  <a:pt x="141" y="103"/>
                  <a:pt x="143" y="102"/>
                </a:cubicBezTo>
                <a:cubicBezTo>
                  <a:pt x="147" y="98"/>
                  <a:pt x="152" y="95"/>
                  <a:pt x="156" y="91"/>
                </a:cubicBezTo>
                <a:cubicBezTo>
                  <a:pt x="154" y="92"/>
                  <a:pt x="153" y="93"/>
                  <a:pt x="152" y="94"/>
                </a:cubicBezTo>
                <a:cubicBezTo>
                  <a:pt x="153" y="93"/>
                  <a:pt x="154" y="92"/>
                  <a:pt x="154" y="91"/>
                </a:cubicBezTo>
                <a:cubicBezTo>
                  <a:pt x="149" y="95"/>
                  <a:pt x="141" y="101"/>
                  <a:pt x="134" y="107"/>
                </a:cubicBezTo>
                <a:cubicBezTo>
                  <a:pt x="135" y="107"/>
                  <a:pt x="140" y="103"/>
                  <a:pt x="142" y="101"/>
                </a:cubicBezTo>
                <a:close/>
                <a:moveTo>
                  <a:pt x="84" y="158"/>
                </a:moveTo>
                <a:cubicBezTo>
                  <a:pt x="84" y="159"/>
                  <a:pt x="84" y="160"/>
                  <a:pt x="83" y="160"/>
                </a:cubicBezTo>
                <a:cubicBezTo>
                  <a:pt x="83" y="161"/>
                  <a:pt x="83" y="162"/>
                  <a:pt x="84" y="161"/>
                </a:cubicBezTo>
                <a:cubicBezTo>
                  <a:pt x="84" y="161"/>
                  <a:pt x="84" y="161"/>
                  <a:pt x="84" y="161"/>
                </a:cubicBezTo>
                <a:cubicBezTo>
                  <a:pt x="84" y="160"/>
                  <a:pt x="84" y="160"/>
                  <a:pt x="84" y="160"/>
                </a:cubicBezTo>
                <a:cubicBezTo>
                  <a:pt x="85" y="160"/>
                  <a:pt x="84" y="161"/>
                  <a:pt x="85" y="161"/>
                </a:cubicBezTo>
                <a:cubicBezTo>
                  <a:pt x="85" y="160"/>
                  <a:pt x="86" y="160"/>
                  <a:pt x="85" y="160"/>
                </a:cubicBezTo>
                <a:cubicBezTo>
                  <a:pt x="85" y="160"/>
                  <a:pt x="85" y="160"/>
                  <a:pt x="85" y="160"/>
                </a:cubicBezTo>
                <a:cubicBezTo>
                  <a:pt x="85" y="160"/>
                  <a:pt x="85" y="159"/>
                  <a:pt x="85" y="159"/>
                </a:cubicBezTo>
                <a:cubicBezTo>
                  <a:pt x="85" y="159"/>
                  <a:pt x="86" y="159"/>
                  <a:pt x="87" y="158"/>
                </a:cubicBezTo>
                <a:cubicBezTo>
                  <a:pt x="85" y="159"/>
                  <a:pt x="86" y="157"/>
                  <a:pt x="84" y="158"/>
                </a:cubicBezTo>
                <a:close/>
                <a:moveTo>
                  <a:pt x="103" y="180"/>
                </a:moveTo>
                <a:cubicBezTo>
                  <a:pt x="102" y="180"/>
                  <a:pt x="102" y="181"/>
                  <a:pt x="102" y="181"/>
                </a:cubicBezTo>
                <a:cubicBezTo>
                  <a:pt x="102" y="181"/>
                  <a:pt x="103" y="181"/>
                  <a:pt x="103" y="181"/>
                </a:cubicBezTo>
                <a:cubicBezTo>
                  <a:pt x="103" y="181"/>
                  <a:pt x="102" y="181"/>
                  <a:pt x="103" y="182"/>
                </a:cubicBezTo>
                <a:cubicBezTo>
                  <a:pt x="103" y="182"/>
                  <a:pt x="103" y="181"/>
                  <a:pt x="104" y="181"/>
                </a:cubicBezTo>
                <a:cubicBezTo>
                  <a:pt x="103" y="182"/>
                  <a:pt x="103" y="182"/>
                  <a:pt x="103" y="183"/>
                </a:cubicBezTo>
                <a:cubicBezTo>
                  <a:pt x="103" y="182"/>
                  <a:pt x="104" y="182"/>
                  <a:pt x="104" y="181"/>
                </a:cubicBezTo>
                <a:cubicBezTo>
                  <a:pt x="103" y="182"/>
                  <a:pt x="104" y="180"/>
                  <a:pt x="103" y="180"/>
                </a:cubicBezTo>
                <a:close/>
                <a:moveTo>
                  <a:pt x="77" y="160"/>
                </a:moveTo>
                <a:cubicBezTo>
                  <a:pt x="79" y="161"/>
                  <a:pt x="79" y="158"/>
                  <a:pt x="80" y="158"/>
                </a:cubicBezTo>
                <a:cubicBezTo>
                  <a:pt x="80" y="157"/>
                  <a:pt x="80" y="157"/>
                  <a:pt x="80" y="157"/>
                </a:cubicBezTo>
                <a:cubicBezTo>
                  <a:pt x="79" y="157"/>
                  <a:pt x="78" y="159"/>
                  <a:pt x="77" y="160"/>
                </a:cubicBezTo>
                <a:close/>
                <a:moveTo>
                  <a:pt x="81" y="163"/>
                </a:moveTo>
                <a:cubicBezTo>
                  <a:pt x="81" y="163"/>
                  <a:pt x="81" y="164"/>
                  <a:pt x="81" y="164"/>
                </a:cubicBezTo>
                <a:cubicBezTo>
                  <a:pt x="81" y="164"/>
                  <a:pt x="80" y="165"/>
                  <a:pt x="80" y="165"/>
                </a:cubicBezTo>
                <a:cubicBezTo>
                  <a:pt x="82" y="164"/>
                  <a:pt x="83" y="163"/>
                  <a:pt x="83" y="162"/>
                </a:cubicBezTo>
                <a:cubicBezTo>
                  <a:pt x="83" y="161"/>
                  <a:pt x="83" y="161"/>
                  <a:pt x="82" y="161"/>
                </a:cubicBezTo>
                <a:cubicBezTo>
                  <a:pt x="81" y="161"/>
                  <a:pt x="82" y="163"/>
                  <a:pt x="81" y="163"/>
                </a:cubicBezTo>
                <a:close/>
                <a:moveTo>
                  <a:pt x="95" y="192"/>
                </a:moveTo>
                <a:cubicBezTo>
                  <a:pt x="95" y="192"/>
                  <a:pt x="95" y="192"/>
                  <a:pt x="94" y="192"/>
                </a:cubicBezTo>
                <a:cubicBezTo>
                  <a:pt x="94" y="192"/>
                  <a:pt x="94" y="193"/>
                  <a:pt x="94" y="193"/>
                </a:cubicBezTo>
                <a:cubicBezTo>
                  <a:pt x="93" y="193"/>
                  <a:pt x="93" y="194"/>
                  <a:pt x="94" y="194"/>
                </a:cubicBezTo>
                <a:cubicBezTo>
                  <a:pt x="93" y="194"/>
                  <a:pt x="91" y="196"/>
                  <a:pt x="91" y="197"/>
                </a:cubicBezTo>
                <a:cubicBezTo>
                  <a:pt x="91" y="197"/>
                  <a:pt x="91" y="197"/>
                  <a:pt x="91" y="197"/>
                </a:cubicBezTo>
                <a:cubicBezTo>
                  <a:pt x="91" y="198"/>
                  <a:pt x="90" y="198"/>
                  <a:pt x="90" y="199"/>
                </a:cubicBezTo>
                <a:cubicBezTo>
                  <a:pt x="91" y="197"/>
                  <a:pt x="92" y="197"/>
                  <a:pt x="93" y="197"/>
                </a:cubicBezTo>
                <a:cubicBezTo>
                  <a:pt x="93" y="197"/>
                  <a:pt x="93" y="197"/>
                  <a:pt x="93" y="196"/>
                </a:cubicBezTo>
                <a:cubicBezTo>
                  <a:pt x="93" y="196"/>
                  <a:pt x="94" y="195"/>
                  <a:pt x="94" y="195"/>
                </a:cubicBezTo>
                <a:cubicBezTo>
                  <a:pt x="94" y="195"/>
                  <a:pt x="94" y="195"/>
                  <a:pt x="94" y="196"/>
                </a:cubicBezTo>
                <a:cubicBezTo>
                  <a:pt x="95" y="194"/>
                  <a:pt x="95" y="192"/>
                  <a:pt x="96" y="193"/>
                </a:cubicBezTo>
                <a:cubicBezTo>
                  <a:pt x="96" y="193"/>
                  <a:pt x="96" y="193"/>
                  <a:pt x="96" y="193"/>
                </a:cubicBezTo>
                <a:cubicBezTo>
                  <a:pt x="97" y="193"/>
                  <a:pt x="97" y="193"/>
                  <a:pt x="97" y="192"/>
                </a:cubicBezTo>
                <a:cubicBezTo>
                  <a:pt x="96" y="193"/>
                  <a:pt x="97" y="192"/>
                  <a:pt x="96" y="192"/>
                </a:cubicBezTo>
                <a:cubicBezTo>
                  <a:pt x="96" y="193"/>
                  <a:pt x="96" y="192"/>
                  <a:pt x="95" y="192"/>
                </a:cubicBezTo>
                <a:close/>
                <a:moveTo>
                  <a:pt x="65" y="175"/>
                </a:moveTo>
                <a:cubicBezTo>
                  <a:pt x="64" y="175"/>
                  <a:pt x="64" y="175"/>
                  <a:pt x="63" y="175"/>
                </a:cubicBezTo>
                <a:cubicBezTo>
                  <a:pt x="63" y="175"/>
                  <a:pt x="63" y="175"/>
                  <a:pt x="63" y="176"/>
                </a:cubicBezTo>
                <a:cubicBezTo>
                  <a:pt x="64" y="176"/>
                  <a:pt x="64" y="176"/>
                  <a:pt x="64" y="177"/>
                </a:cubicBezTo>
                <a:cubicBezTo>
                  <a:pt x="65" y="175"/>
                  <a:pt x="66" y="175"/>
                  <a:pt x="67" y="173"/>
                </a:cubicBezTo>
                <a:cubicBezTo>
                  <a:pt x="65" y="173"/>
                  <a:pt x="66" y="174"/>
                  <a:pt x="65" y="175"/>
                </a:cubicBezTo>
                <a:close/>
                <a:moveTo>
                  <a:pt x="45" y="240"/>
                </a:moveTo>
                <a:cubicBezTo>
                  <a:pt x="46" y="241"/>
                  <a:pt x="46" y="241"/>
                  <a:pt x="46" y="241"/>
                </a:cubicBezTo>
                <a:cubicBezTo>
                  <a:pt x="45" y="241"/>
                  <a:pt x="45" y="242"/>
                  <a:pt x="44" y="243"/>
                </a:cubicBezTo>
                <a:cubicBezTo>
                  <a:pt x="44" y="243"/>
                  <a:pt x="43" y="243"/>
                  <a:pt x="43" y="243"/>
                </a:cubicBezTo>
                <a:cubicBezTo>
                  <a:pt x="43" y="244"/>
                  <a:pt x="43" y="244"/>
                  <a:pt x="42" y="245"/>
                </a:cubicBezTo>
                <a:cubicBezTo>
                  <a:pt x="43" y="245"/>
                  <a:pt x="43" y="245"/>
                  <a:pt x="44" y="244"/>
                </a:cubicBezTo>
                <a:cubicBezTo>
                  <a:pt x="44" y="244"/>
                  <a:pt x="44" y="244"/>
                  <a:pt x="44" y="244"/>
                </a:cubicBezTo>
                <a:cubicBezTo>
                  <a:pt x="44" y="244"/>
                  <a:pt x="45" y="243"/>
                  <a:pt x="45" y="244"/>
                </a:cubicBezTo>
                <a:cubicBezTo>
                  <a:pt x="45" y="241"/>
                  <a:pt x="47" y="241"/>
                  <a:pt x="48" y="239"/>
                </a:cubicBezTo>
                <a:cubicBezTo>
                  <a:pt x="47" y="238"/>
                  <a:pt x="48" y="238"/>
                  <a:pt x="48" y="237"/>
                </a:cubicBezTo>
                <a:cubicBezTo>
                  <a:pt x="47" y="238"/>
                  <a:pt x="47" y="240"/>
                  <a:pt x="45" y="240"/>
                </a:cubicBezTo>
                <a:close/>
                <a:moveTo>
                  <a:pt x="820" y="180"/>
                </a:moveTo>
                <a:cubicBezTo>
                  <a:pt x="820" y="181"/>
                  <a:pt x="820" y="181"/>
                  <a:pt x="820" y="181"/>
                </a:cubicBezTo>
                <a:cubicBezTo>
                  <a:pt x="821" y="181"/>
                  <a:pt x="820" y="180"/>
                  <a:pt x="820" y="180"/>
                </a:cubicBezTo>
                <a:close/>
                <a:moveTo>
                  <a:pt x="866" y="171"/>
                </a:moveTo>
                <a:cubicBezTo>
                  <a:pt x="865" y="171"/>
                  <a:pt x="865" y="172"/>
                  <a:pt x="865" y="172"/>
                </a:cubicBezTo>
                <a:cubicBezTo>
                  <a:pt x="865" y="172"/>
                  <a:pt x="866" y="172"/>
                  <a:pt x="866" y="171"/>
                </a:cubicBezTo>
                <a:close/>
                <a:moveTo>
                  <a:pt x="867" y="170"/>
                </a:moveTo>
                <a:cubicBezTo>
                  <a:pt x="867" y="170"/>
                  <a:pt x="866" y="171"/>
                  <a:pt x="866" y="171"/>
                </a:cubicBezTo>
                <a:cubicBezTo>
                  <a:pt x="867" y="171"/>
                  <a:pt x="867" y="170"/>
                  <a:pt x="867" y="170"/>
                </a:cubicBezTo>
                <a:close/>
                <a:moveTo>
                  <a:pt x="861" y="164"/>
                </a:moveTo>
                <a:cubicBezTo>
                  <a:pt x="861" y="164"/>
                  <a:pt x="861" y="165"/>
                  <a:pt x="861" y="165"/>
                </a:cubicBezTo>
                <a:cubicBezTo>
                  <a:pt x="861" y="164"/>
                  <a:pt x="861" y="164"/>
                  <a:pt x="861" y="164"/>
                </a:cubicBezTo>
                <a:close/>
                <a:moveTo>
                  <a:pt x="868" y="162"/>
                </a:moveTo>
                <a:cubicBezTo>
                  <a:pt x="868" y="163"/>
                  <a:pt x="868" y="163"/>
                  <a:pt x="868" y="164"/>
                </a:cubicBezTo>
                <a:cubicBezTo>
                  <a:pt x="868" y="163"/>
                  <a:pt x="868" y="162"/>
                  <a:pt x="868" y="162"/>
                </a:cubicBezTo>
                <a:close/>
                <a:moveTo>
                  <a:pt x="837" y="147"/>
                </a:moveTo>
                <a:cubicBezTo>
                  <a:pt x="837" y="148"/>
                  <a:pt x="837" y="150"/>
                  <a:pt x="836" y="151"/>
                </a:cubicBezTo>
                <a:cubicBezTo>
                  <a:pt x="837" y="150"/>
                  <a:pt x="837" y="148"/>
                  <a:pt x="837" y="147"/>
                </a:cubicBezTo>
                <a:close/>
                <a:moveTo>
                  <a:pt x="852" y="150"/>
                </a:moveTo>
                <a:cubicBezTo>
                  <a:pt x="852" y="149"/>
                  <a:pt x="852" y="149"/>
                  <a:pt x="852" y="149"/>
                </a:cubicBezTo>
                <a:cubicBezTo>
                  <a:pt x="852" y="148"/>
                  <a:pt x="853" y="145"/>
                  <a:pt x="852" y="146"/>
                </a:cubicBezTo>
                <a:cubicBezTo>
                  <a:pt x="852" y="147"/>
                  <a:pt x="851" y="150"/>
                  <a:pt x="851" y="151"/>
                </a:cubicBezTo>
                <a:cubicBezTo>
                  <a:pt x="852" y="151"/>
                  <a:pt x="852" y="150"/>
                  <a:pt x="852" y="150"/>
                </a:cubicBezTo>
                <a:close/>
                <a:moveTo>
                  <a:pt x="857" y="134"/>
                </a:moveTo>
                <a:cubicBezTo>
                  <a:pt x="857" y="134"/>
                  <a:pt x="857" y="134"/>
                  <a:pt x="857" y="134"/>
                </a:cubicBezTo>
                <a:cubicBezTo>
                  <a:pt x="857" y="135"/>
                  <a:pt x="857" y="135"/>
                  <a:pt x="857" y="135"/>
                </a:cubicBezTo>
                <a:lnTo>
                  <a:pt x="857" y="134"/>
                </a:lnTo>
                <a:close/>
                <a:moveTo>
                  <a:pt x="855" y="121"/>
                </a:moveTo>
                <a:cubicBezTo>
                  <a:pt x="855" y="119"/>
                  <a:pt x="855" y="121"/>
                  <a:pt x="855" y="122"/>
                </a:cubicBezTo>
                <a:cubicBezTo>
                  <a:pt x="854" y="122"/>
                  <a:pt x="855" y="122"/>
                  <a:pt x="855" y="122"/>
                </a:cubicBezTo>
                <a:cubicBezTo>
                  <a:pt x="854" y="123"/>
                  <a:pt x="853" y="126"/>
                  <a:pt x="854" y="127"/>
                </a:cubicBezTo>
                <a:cubicBezTo>
                  <a:pt x="854" y="125"/>
                  <a:pt x="855" y="123"/>
                  <a:pt x="855" y="121"/>
                </a:cubicBezTo>
                <a:close/>
                <a:moveTo>
                  <a:pt x="861" y="127"/>
                </a:moveTo>
                <a:cubicBezTo>
                  <a:pt x="861" y="127"/>
                  <a:pt x="861" y="128"/>
                  <a:pt x="861" y="128"/>
                </a:cubicBezTo>
                <a:cubicBezTo>
                  <a:pt x="862" y="128"/>
                  <a:pt x="862" y="127"/>
                  <a:pt x="861" y="127"/>
                </a:cubicBezTo>
                <a:close/>
                <a:moveTo>
                  <a:pt x="843" y="120"/>
                </a:moveTo>
                <a:cubicBezTo>
                  <a:pt x="843" y="121"/>
                  <a:pt x="842" y="121"/>
                  <a:pt x="842" y="122"/>
                </a:cubicBezTo>
                <a:cubicBezTo>
                  <a:pt x="843" y="121"/>
                  <a:pt x="843" y="120"/>
                  <a:pt x="843" y="120"/>
                </a:cubicBezTo>
                <a:close/>
                <a:moveTo>
                  <a:pt x="859" y="124"/>
                </a:moveTo>
                <a:cubicBezTo>
                  <a:pt x="859" y="125"/>
                  <a:pt x="859" y="126"/>
                  <a:pt x="859" y="126"/>
                </a:cubicBezTo>
                <a:cubicBezTo>
                  <a:pt x="859" y="125"/>
                  <a:pt x="860" y="124"/>
                  <a:pt x="859" y="124"/>
                </a:cubicBezTo>
                <a:close/>
                <a:moveTo>
                  <a:pt x="862" y="124"/>
                </a:moveTo>
                <a:cubicBezTo>
                  <a:pt x="862" y="124"/>
                  <a:pt x="861" y="125"/>
                  <a:pt x="862" y="126"/>
                </a:cubicBezTo>
                <a:cubicBezTo>
                  <a:pt x="862" y="125"/>
                  <a:pt x="862" y="124"/>
                  <a:pt x="862" y="124"/>
                </a:cubicBezTo>
                <a:close/>
                <a:moveTo>
                  <a:pt x="839" y="118"/>
                </a:moveTo>
                <a:cubicBezTo>
                  <a:pt x="839" y="118"/>
                  <a:pt x="839" y="119"/>
                  <a:pt x="839" y="119"/>
                </a:cubicBezTo>
                <a:cubicBezTo>
                  <a:pt x="839" y="119"/>
                  <a:pt x="839" y="118"/>
                  <a:pt x="839" y="118"/>
                </a:cubicBezTo>
                <a:close/>
                <a:moveTo>
                  <a:pt x="844" y="116"/>
                </a:moveTo>
                <a:cubicBezTo>
                  <a:pt x="843" y="117"/>
                  <a:pt x="843" y="119"/>
                  <a:pt x="843" y="119"/>
                </a:cubicBezTo>
                <a:cubicBezTo>
                  <a:pt x="843" y="118"/>
                  <a:pt x="844" y="117"/>
                  <a:pt x="844" y="116"/>
                </a:cubicBezTo>
                <a:close/>
                <a:moveTo>
                  <a:pt x="862" y="120"/>
                </a:moveTo>
                <a:cubicBezTo>
                  <a:pt x="862" y="121"/>
                  <a:pt x="861" y="122"/>
                  <a:pt x="862" y="123"/>
                </a:cubicBezTo>
                <a:cubicBezTo>
                  <a:pt x="862" y="122"/>
                  <a:pt x="863" y="121"/>
                  <a:pt x="862" y="120"/>
                </a:cubicBezTo>
                <a:close/>
                <a:moveTo>
                  <a:pt x="855" y="118"/>
                </a:moveTo>
                <a:cubicBezTo>
                  <a:pt x="855" y="118"/>
                  <a:pt x="855" y="119"/>
                  <a:pt x="855" y="119"/>
                </a:cubicBezTo>
                <a:cubicBezTo>
                  <a:pt x="855" y="119"/>
                  <a:pt x="856" y="118"/>
                  <a:pt x="855" y="118"/>
                </a:cubicBezTo>
                <a:close/>
                <a:moveTo>
                  <a:pt x="858" y="117"/>
                </a:moveTo>
                <a:cubicBezTo>
                  <a:pt x="857" y="117"/>
                  <a:pt x="857" y="118"/>
                  <a:pt x="857" y="118"/>
                </a:cubicBezTo>
                <a:cubicBezTo>
                  <a:pt x="857" y="118"/>
                  <a:pt x="858" y="117"/>
                  <a:pt x="858" y="117"/>
                </a:cubicBezTo>
                <a:close/>
                <a:moveTo>
                  <a:pt x="860" y="116"/>
                </a:moveTo>
                <a:cubicBezTo>
                  <a:pt x="860" y="116"/>
                  <a:pt x="860" y="116"/>
                  <a:pt x="860" y="116"/>
                </a:cubicBezTo>
                <a:cubicBezTo>
                  <a:pt x="859" y="115"/>
                  <a:pt x="859" y="117"/>
                  <a:pt x="859" y="117"/>
                </a:cubicBezTo>
                <a:cubicBezTo>
                  <a:pt x="860" y="117"/>
                  <a:pt x="859" y="117"/>
                  <a:pt x="860" y="116"/>
                </a:cubicBezTo>
                <a:close/>
                <a:moveTo>
                  <a:pt x="849" y="110"/>
                </a:moveTo>
                <a:cubicBezTo>
                  <a:pt x="848" y="113"/>
                  <a:pt x="849" y="111"/>
                  <a:pt x="849" y="110"/>
                </a:cubicBezTo>
                <a:close/>
                <a:moveTo>
                  <a:pt x="845" y="105"/>
                </a:moveTo>
                <a:cubicBezTo>
                  <a:pt x="844" y="106"/>
                  <a:pt x="844" y="106"/>
                  <a:pt x="844" y="107"/>
                </a:cubicBezTo>
                <a:cubicBezTo>
                  <a:pt x="844" y="107"/>
                  <a:pt x="845" y="105"/>
                  <a:pt x="845" y="105"/>
                </a:cubicBezTo>
                <a:close/>
                <a:moveTo>
                  <a:pt x="844" y="105"/>
                </a:moveTo>
                <a:cubicBezTo>
                  <a:pt x="843" y="105"/>
                  <a:pt x="843" y="106"/>
                  <a:pt x="843" y="106"/>
                </a:cubicBezTo>
                <a:lnTo>
                  <a:pt x="844" y="105"/>
                </a:lnTo>
                <a:close/>
                <a:moveTo>
                  <a:pt x="836" y="101"/>
                </a:moveTo>
                <a:cubicBezTo>
                  <a:pt x="836" y="102"/>
                  <a:pt x="836" y="102"/>
                  <a:pt x="836" y="102"/>
                </a:cubicBezTo>
                <a:cubicBezTo>
                  <a:pt x="836" y="102"/>
                  <a:pt x="836" y="101"/>
                  <a:pt x="836" y="101"/>
                </a:cubicBezTo>
                <a:close/>
                <a:moveTo>
                  <a:pt x="838" y="98"/>
                </a:moveTo>
                <a:cubicBezTo>
                  <a:pt x="839" y="95"/>
                  <a:pt x="838" y="96"/>
                  <a:pt x="838" y="98"/>
                </a:cubicBezTo>
                <a:close/>
                <a:moveTo>
                  <a:pt x="828" y="135"/>
                </a:moveTo>
                <a:cubicBezTo>
                  <a:pt x="828" y="136"/>
                  <a:pt x="828" y="137"/>
                  <a:pt x="827" y="137"/>
                </a:cubicBezTo>
                <a:cubicBezTo>
                  <a:pt x="828" y="138"/>
                  <a:pt x="828" y="138"/>
                  <a:pt x="828" y="138"/>
                </a:cubicBezTo>
                <a:cubicBezTo>
                  <a:pt x="828" y="137"/>
                  <a:pt x="829" y="136"/>
                  <a:pt x="828" y="135"/>
                </a:cubicBezTo>
                <a:close/>
                <a:moveTo>
                  <a:pt x="846" y="121"/>
                </a:moveTo>
                <a:cubicBezTo>
                  <a:pt x="847" y="121"/>
                  <a:pt x="846" y="122"/>
                  <a:pt x="846" y="123"/>
                </a:cubicBezTo>
                <a:cubicBezTo>
                  <a:pt x="847" y="121"/>
                  <a:pt x="848" y="117"/>
                  <a:pt x="848" y="115"/>
                </a:cubicBezTo>
                <a:cubicBezTo>
                  <a:pt x="848" y="117"/>
                  <a:pt x="846" y="118"/>
                  <a:pt x="847" y="119"/>
                </a:cubicBezTo>
                <a:cubicBezTo>
                  <a:pt x="847" y="119"/>
                  <a:pt x="847" y="119"/>
                  <a:pt x="847" y="118"/>
                </a:cubicBezTo>
                <a:cubicBezTo>
                  <a:pt x="846" y="119"/>
                  <a:pt x="846" y="120"/>
                  <a:pt x="846" y="121"/>
                </a:cubicBezTo>
                <a:cubicBezTo>
                  <a:pt x="846" y="121"/>
                  <a:pt x="846" y="120"/>
                  <a:pt x="846" y="120"/>
                </a:cubicBezTo>
                <a:cubicBezTo>
                  <a:pt x="846" y="121"/>
                  <a:pt x="845" y="121"/>
                  <a:pt x="845" y="121"/>
                </a:cubicBezTo>
                <a:cubicBezTo>
                  <a:pt x="846" y="122"/>
                  <a:pt x="846" y="121"/>
                  <a:pt x="846" y="121"/>
                </a:cubicBezTo>
                <a:close/>
                <a:moveTo>
                  <a:pt x="860" y="122"/>
                </a:moveTo>
                <a:cubicBezTo>
                  <a:pt x="860" y="122"/>
                  <a:pt x="859" y="123"/>
                  <a:pt x="860" y="123"/>
                </a:cubicBezTo>
                <a:cubicBezTo>
                  <a:pt x="860" y="123"/>
                  <a:pt x="860" y="123"/>
                  <a:pt x="860" y="123"/>
                </a:cubicBezTo>
                <a:cubicBezTo>
                  <a:pt x="859" y="124"/>
                  <a:pt x="860" y="122"/>
                  <a:pt x="860" y="122"/>
                </a:cubicBezTo>
                <a:close/>
                <a:moveTo>
                  <a:pt x="861" y="115"/>
                </a:moveTo>
                <a:cubicBezTo>
                  <a:pt x="861" y="115"/>
                  <a:pt x="861" y="115"/>
                  <a:pt x="861" y="115"/>
                </a:cubicBezTo>
                <a:cubicBezTo>
                  <a:pt x="862" y="117"/>
                  <a:pt x="859" y="120"/>
                  <a:pt x="860" y="122"/>
                </a:cubicBezTo>
                <a:cubicBezTo>
                  <a:pt x="860" y="118"/>
                  <a:pt x="862" y="115"/>
                  <a:pt x="862" y="112"/>
                </a:cubicBezTo>
                <a:cubicBezTo>
                  <a:pt x="862" y="112"/>
                  <a:pt x="862" y="111"/>
                  <a:pt x="862" y="111"/>
                </a:cubicBezTo>
                <a:cubicBezTo>
                  <a:pt x="862" y="110"/>
                  <a:pt x="864" y="107"/>
                  <a:pt x="863" y="106"/>
                </a:cubicBezTo>
                <a:cubicBezTo>
                  <a:pt x="863" y="107"/>
                  <a:pt x="862" y="108"/>
                  <a:pt x="862" y="110"/>
                </a:cubicBezTo>
                <a:cubicBezTo>
                  <a:pt x="861" y="109"/>
                  <a:pt x="861" y="109"/>
                  <a:pt x="861" y="109"/>
                </a:cubicBezTo>
                <a:cubicBezTo>
                  <a:pt x="862" y="111"/>
                  <a:pt x="861" y="114"/>
                  <a:pt x="861" y="115"/>
                </a:cubicBezTo>
                <a:close/>
                <a:moveTo>
                  <a:pt x="842" y="104"/>
                </a:moveTo>
                <a:cubicBezTo>
                  <a:pt x="842" y="105"/>
                  <a:pt x="842" y="105"/>
                  <a:pt x="842" y="106"/>
                </a:cubicBezTo>
                <a:cubicBezTo>
                  <a:pt x="843" y="105"/>
                  <a:pt x="842" y="104"/>
                  <a:pt x="842" y="104"/>
                </a:cubicBezTo>
                <a:close/>
                <a:moveTo>
                  <a:pt x="707" y="252"/>
                </a:moveTo>
                <a:cubicBezTo>
                  <a:pt x="708" y="252"/>
                  <a:pt x="709" y="252"/>
                  <a:pt x="710" y="253"/>
                </a:cubicBezTo>
                <a:cubicBezTo>
                  <a:pt x="710" y="254"/>
                  <a:pt x="709" y="255"/>
                  <a:pt x="710" y="256"/>
                </a:cubicBezTo>
                <a:cubicBezTo>
                  <a:pt x="712" y="257"/>
                  <a:pt x="715" y="253"/>
                  <a:pt x="715" y="256"/>
                </a:cubicBezTo>
                <a:cubicBezTo>
                  <a:pt x="717" y="258"/>
                  <a:pt x="720" y="259"/>
                  <a:pt x="723" y="259"/>
                </a:cubicBezTo>
                <a:cubicBezTo>
                  <a:pt x="725" y="260"/>
                  <a:pt x="726" y="261"/>
                  <a:pt x="728" y="262"/>
                </a:cubicBezTo>
                <a:cubicBezTo>
                  <a:pt x="730" y="262"/>
                  <a:pt x="733" y="262"/>
                  <a:pt x="734" y="263"/>
                </a:cubicBezTo>
                <a:cubicBezTo>
                  <a:pt x="736" y="263"/>
                  <a:pt x="737" y="264"/>
                  <a:pt x="739" y="265"/>
                </a:cubicBezTo>
                <a:cubicBezTo>
                  <a:pt x="744" y="267"/>
                  <a:pt x="749" y="267"/>
                  <a:pt x="753" y="269"/>
                </a:cubicBezTo>
                <a:cubicBezTo>
                  <a:pt x="756" y="269"/>
                  <a:pt x="760" y="271"/>
                  <a:pt x="762" y="272"/>
                </a:cubicBezTo>
                <a:cubicBezTo>
                  <a:pt x="765" y="272"/>
                  <a:pt x="768" y="274"/>
                  <a:pt x="771" y="275"/>
                </a:cubicBezTo>
                <a:cubicBezTo>
                  <a:pt x="772" y="275"/>
                  <a:pt x="774" y="275"/>
                  <a:pt x="776" y="276"/>
                </a:cubicBezTo>
                <a:cubicBezTo>
                  <a:pt x="776" y="276"/>
                  <a:pt x="777" y="276"/>
                  <a:pt x="777" y="276"/>
                </a:cubicBezTo>
                <a:cubicBezTo>
                  <a:pt x="779" y="277"/>
                  <a:pt x="781" y="277"/>
                  <a:pt x="782" y="277"/>
                </a:cubicBezTo>
                <a:cubicBezTo>
                  <a:pt x="784" y="278"/>
                  <a:pt x="785" y="279"/>
                  <a:pt x="787" y="279"/>
                </a:cubicBezTo>
                <a:cubicBezTo>
                  <a:pt x="789" y="280"/>
                  <a:pt x="792" y="281"/>
                  <a:pt x="795" y="281"/>
                </a:cubicBezTo>
                <a:cubicBezTo>
                  <a:pt x="796" y="282"/>
                  <a:pt x="798" y="282"/>
                  <a:pt x="799" y="282"/>
                </a:cubicBezTo>
                <a:cubicBezTo>
                  <a:pt x="800" y="283"/>
                  <a:pt x="800" y="283"/>
                  <a:pt x="801" y="283"/>
                </a:cubicBezTo>
                <a:cubicBezTo>
                  <a:pt x="802" y="283"/>
                  <a:pt x="802" y="283"/>
                  <a:pt x="802" y="283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4" y="285"/>
                  <a:pt x="805" y="284"/>
                  <a:pt x="806" y="285"/>
                </a:cubicBezTo>
                <a:cubicBezTo>
                  <a:pt x="807" y="285"/>
                  <a:pt x="808" y="286"/>
                  <a:pt x="809" y="287"/>
                </a:cubicBezTo>
                <a:cubicBezTo>
                  <a:pt x="810" y="286"/>
                  <a:pt x="811" y="287"/>
                  <a:pt x="812" y="288"/>
                </a:cubicBezTo>
                <a:cubicBezTo>
                  <a:pt x="813" y="288"/>
                  <a:pt x="813" y="288"/>
                  <a:pt x="813" y="288"/>
                </a:cubicBezTo>
                <a:cubicBezTo>
                  <a:pt x="813" y="288"/>
                  <a:pt x="813" y="287"/>
                  <a:pt x="813" y="287"/>
                </a:cubicBezTo>
                <a:cubicBezTo>
                  <a:pt x="813" y="287"/>
                  <a:pt x="813" y="287"/>
                  <a:pt x="813" y="286"/>
                </a:cubicBezTo>
                <a:cubicBezTo>
                  <a:pt x="813" y="286"/>
                  <a:pt x="813" y="286"/>
                  <a:pt x="813" y="286"/>
                </a:cubicBezTo>
                <a:cubicBezTo>
                  <a:pt x="813" y="285"/>
                  <a:pt x="813" y="285"/>
                  <a:pt x="813" y="284"/>
                </a:cubicBezTo>
                <a:cubicBezTo>
                  <a:pt x="813" y="282"/>
                  <a:pt x="813" y="282"/>
                  <a:pt x="813" y="282"/>
                </a:cubicBezTo>
                <a:cubicBezTo>
                  <a:pt x="813" y="282"/>
                  <a:pt x="812" y="281"/>
                  <a:pt x="812" y="280"/>
                </a:cubicBezTo>
                <a:cubicBezTo>
                  <a:pt x="812" y="280"/>
                  <a:pt x="813" y="280"/>
                  <a:pt x="813" y="279"/>
                </a:cubicBezTo>
                <a:cubicBezTo>
                  <a:pt x="813" y="279"/>
                  <a:pt x="812" y="279"/>
                  <a:pt x="812" y="279"/>
                </a:cubicBezTo>
                <a:cubicBezTo>
                  <a:pt x="812" y="278"/>
                  <a:pt x="812" y="278"/>
                  <a:pt x="812" y="278"/>
                </a:cubicBezTo>
                <a:cubicBezTo>
                  <a:pt x="812" y="277"/>
                  <a:pt x="812" y="277"/>
                  <a:pt x="812" y="277"/>
                </a:cubicBezTo>
                <a:cubicBezTo>
                  <a:pt x="812" y="276"/>
                  <a:pt x="812" y="276"/>
                  <a:pt x="812" y="275"/>
                </a:cubicBezTo>
                <a:cubicBezTo>
                  <a:pt x="813" y="270"/>
                  <a:pt x="813" y="265"/>
                  <a:pt x="813" y="259"/>
                </a:cubicBezTo>
                <a:cubicBezTo>
                  <a:pt x="813" y="254"/>
                  <a:pt x="813" y="250"/>
                  <a:pt x="813" y="245"/>
                </a:cubicBezTo>
                <a:cubicBezTo>
                  <a:pt x="815" y="226"/>
                  <a:pt x="815" y="226"/>
                  <a:pt x="815" y="226"/>
                </a:cubicBezTo>
                <a:cubicBezTo>
                  <a:pt x="815" y="219"/>
                  <a:pt x="816" y="212"/>
                  <a:pt x="817" y="206"/>
                </a:cubicBezTo>
                <a:cubicBezTo>
                  <a:pt x="817" y="206"/>
                  <a:pt x="818" y="205"/>
                  <a:pt x="818" y="205"/>
                </a:cubicBezTo>
                <a:cubicBezTo>
                  <a:pt x="818" y="204"/>
                  <a:pt x="817" y="204"/>
                  <a:pt x="818" y="204"/>
                </a:cubicBezTo>
                <a:cubicBezTo>
                  <a:pt x="818" y="203"/>
                  <a:pt x="818" y="203"/>
                  <a:pt x="818" y="203"/>
                </a:cubicBezTo>
                <a:cubicBezTo>
                  <a:pt x="819" y="197"/>
                  <a:pt x="820" y="192"/>
                  <a:pt x="822" y="186"/>
                </a:cubicBezTo>
                <a:cubicBezTo>
                  <a:pt x="822" y="185"/>
                  <a:pt x="822" y="186"/>
                  <a:pt x="822" y="186"/>
                </a:cubicBezTo>
                <a:cubicBezTo>
                  <a:pt x="823" y="183"/>
                  <a:pt x="824" y="178"/>
                  <a:pt x="825" y="175"/>
                </a:cubicBezTo>
                <a:cubicBezTo>
                  <a:pt x="825" y="173"/>
                  <a:pt x="825" y="171"/>
                  <a:pt x="826" y="170"/>
                </a:cubicBezTo>
                <a:cubicBezTo>
                  <a:pt x="826" y="169"/>
                  <a:pt x="825" y="169"/>
                  <a:pt x="825" y="169"/>
                </a:cubicBezTo>
                <a:cubicBezTo>
                  <a:pt x="826" y="169"/>
                  <a:pt x="826" y="169"/>
                  <a:pt x="826" y="169"/>
                </a:cubicBezTo>
                <a:cubicBezTo>
                  <a:pt x="826" y="167"/>
                  <a:pt x="826" y="167"/>
                  <a:pt x="826" y="167"/>
                </a:cubicBezTo>
                <a:cubicBezTo>
                  <a:pt x="827" y="164"/>
                  <a:pt x="828" y="160"/>
                  <a:pt x="829" y="156"/>
                </a:cubicBezTo>
                <a:cubicBezTo>
                  <a:pt x="829" y="155"/>
                  <a:pt x="829" y="155"/>
                  <a:pt x="829" y="154"/>
                </a:cubicBezTo>
                <a:cubicBezTo>
                  <a:pt x="830" y="154"/>
                  <a:pt x="830" y="154"/>
                  <a:pt x="829" y="153"/>
                </a:cubicBezTo>
                <a:cubicBezTo>
                  <a:pt x="829" y="153"/>
                  <a:pt x="830" y="151"/>
                  <a:pt x="830" y="152"/>
                </a:cubicBezTo>
                <a:cubicBezTo>
                  <a:pt x="830" y="151"/>
                  <a:pt x="830" y="152"/>
                  <a:pt x="830" y="152"/>
                </a:cubicBezTo>
                <a:cubicBezTo>
                  <a:pt x="831" y="151"/>
                  <a:pt x="831" y="149"/>
                  <a:pt x="831" y="147"/>
                </a:cubicBezTo>
                <a:cubicBezTo>
                  <a:pt x="831" y="146"/>
                  <a:pt x="832" y="144"/>
                  <a:pt x="833" y="142"/>
                </a:cubicBezTo>
                <a:cubicBezTo>
                  <a:pt x="833" y="144"/>
                  <a:pt x="833" y="146"/>
                  <a:pt x="835" y="147"/>
                </a:cubicBezTo>
                <a:cubicBezTo>
                  <a:pt x="836" y="145"/>
                  <a:pt x="836" y="141"/>
                  <a:pt x="837" y="140"/>
                </a:cubicBezTo>
                <a:cubicBezTo>
                  <a:pt x="838" y="135"/>
                  <a:pt x="839" y="130"/>
                  <a:pt x="840" y="125"/>
                </a:cubicBezTo>
                <a:cubicBezTo>
                  <a:pt x="840" y="124"/>
                  <a:pt x="840" y="124"/>
                  <a:pt x="840" y="124"/>
                </a:cubicBezTo>
                <a:cubicBezTo>
                  <a:pt x="842" y="119"/>
                  <a:pt x="842" y="114"/>
                  <a:pt x="844" y="108"/>
                </a:cubicBezTo>
                <a:cubicBezTo>
                  <a:pt x="842" y="119"/>
                  <a:pt x="839" y="128"/>
                  <a:pt x="838" y="138"/>
                </a:cubicBezTo>
                <a:cubicBezTo>
                  <a:pt x="837" y="140"/>
                  <a:pt x="836" y="146"/>
                  <a:pt x="835" y="150"/>
                </a:cubicBezTo>
                <a:cubicBezTo>
                  <a:pt x="835" y="152"/>
                  <a:pt x="836" y="153"/>
                  <a:pt x="838" y="152"/>
                </a:cubicBezTo>
                <a:cubicBezTo>
                  <a:pt x="840" y="150"/>
                  <a:pt x="839" y="147"/>
                  <a:pt x="840" y="145"/>
                </a:cubicBezTo>
                <a:cubicBezTo>
                  <a:pt x="841" y="145"/>
                  <a:pt x="841" y="144"/>
                  <a:pt x="842" y="145"/>
                </a:cubicBezTo>
                <a:cubicBezTo>
                  <a:pt x="842" y="150"/>
                  <a:pt x="840" y="156"/>
                  <a:pt x="840" y="160"/>
                </a:cubicBezTo>
                <a:cubicBezTo>
                  <a:pt x="840" y="161"/>
                  <a:pt x="840" y="162"/>
                  <a:pt x="840" y="163"/>
                </a:cubicBezTo>
                <a:cubicBezTo>
                  <a:pt x="840" y="163"/>
                  <a:pt x="840" y="164"/>
                  <a:pt x="841" y="164"/>
                </a:cubicBezTo>
                <a:cubicBezTo>
                  <a:pt x="841" y="164"/>
                  <a:pt x="841" y="164"/>
                  <a:pt x="842" y="164"/>
                </a:cubicBezTo>
                <a:cubicBezTo>
                  <a:pt x="842" y="159"/>
                  <a:pt x="846" y="156"/>
                  <a:pt x="846" y="151"/>
                </a:cubicBezTo>
                <a:cubicBezTo>
                  <a:pt x="847" y="150"/>
                  <a:pt x="848" y="149"/>
                  <a:pt x="849" y="149"/>
                </a:cubicBezTo>
                <a:cubicBezTo>
                  <a:pt x="849" y="147"/>
                  <a:pt x="850" y="145"/>
                  <a:pt x="850" y="143"/>
                </a:cubicBezTo>
                <a:cubicBezTo>
                  <a:pt x="850" y="142"/>
                  <a:pt x="850" y="142"/>
                  <a:pt x="850" y="142"/>
                </a:cubicBezTo>
                <a:cubicBezTo>
                  <a:pt x="851" y="137"/>
                  <a:pt x="851" y="133"/>
                  <a:pt x="853" y="129"/>
                </a:cubicBezTo>
                <a:cubicBezTo>
                  <a:pt x="853" y="133"/>
                  <a:pt x="852" y="136"/>
                  <a:pt x="851" y="140"/>
                </a:cubicBezTo>
                <a:cubicBezTo>
                  <a:pt x="851" y="140"/>
                  <a:pt x="852" y="141"/>
                  <a:pt x="852" y="141"/>
                </a:cubicBezTo>
                <a:cubicBezTo>
                  <a:pt x="851" y="144"/>
                  <a:pt x="850" y="149"/>
                  <a:pt x="849" y="152"/>
                </a:cubicBezTo>
                <a:cubicBezTo>
                  <a:pt x="850" y="153"/>
                  <a:pt x="851" y="153"/>
                  <a:pt x="851" y="152"/>
                </a:cubicBezTo>
                <a:cubicBezTo>
                  <a:pt x="851" y="152"/>
                  <a:pt x="851" y="153"/>
                  <a:pt x="851" y="153"/>
                </a:cubicBezTo>
                <a:cubicBezTo>
                  <a:pt x="851" y="153"/>
                  <a:pt x="851" y="153"/>
                  <a:pt x="852" y="153"/>
                </a:cubicBezTo>
                <a:cubicBezTo>
                  <a:pt x="851" y="155"/>
                  <a:pt x="851" y="155"/>
                  <a:pt x="851" y="157"/>
                </a:cubicBezTo>
                <a:cubicBezTo>
                  <a:pt x="851" y="158"/>
                  <a:pt x="851" y="158"/>
                  <a:pt x="852" y="158"/>
                </a:cubicBezTo>
                <a:cubicBezTo>
                  <a:pt x="852" y="156"/>
                  <a:pt x="853" y="155"/>
                  <a:pt x="853" y="153"/>
                </a:cubicBezTo>
                <a:cubicBezTo>
                  <a:pt x="853" y="152"/>
                  <a:pt x="853" y="151"/>
                  <a:pt x="853" y="151"/>
                </a:cubicBezTo>
                <a:cubicBezTo>
                  <a:pt x="853" y="150"/>
                  <a:pt x="853" y="150"/>
                  <a:pt x="854" y="150"/>
                </a:cubicBezTo>
                <a:cubicBezTo>
                  <a:pt x="854" y="149"/>
                  <a:pt x="853" y="149"/>
                  <a:pt x="853" y="148"/>
                </a:cubicBezTo>
                <a:cubicBezTo>
                  <a:pt x="853" y="148"/>
                  <a:pt x="854" y="148"/>
                  <a:pt x="854" y="147"/>
                </a:cubicBezTo>
                <a:cubicBezTo>
                  <a:pt x="855" y="145"/>
                  <a:pt x="854" y="143"/>
                  <a:pt x="855" y="141"/>
                </a:cubicBezTo>
                <a:cubicBezTo>
                  <a:pt x="855" y="140"/>
                  <a:pt x="856" y="139"/>
                  <a:pt x="857" y="137"/>
                </a:cubicBezTo>
                <a:cubicBezTo>
                  <a:pt x="857" y="138"/>
                  <a:pt x="856" y="139"/>
                  <a:pt x="856" y="140"/>
                </a:cubicBezTo>
                <a:cubicBezTo>
                  <a:pt x="855" y="144"/>
                  <a:pt x="856" y="148"/>
                  <a:pt x="855" y="151"/>
                </a:cubicBezTo>
                <a:cubicBezTo>
                  <a:pt x="856" y="152"/>
                  <a:pt x="856" y="151"/>
                  <a:pt x="857" y="151"/>
                </a:cubicBezTo>
                <a:cubicBezTo>
                  <a:pt x="857" y="150"/>
                  <a:pt x="857" y="149"/>
                  <a:pt x="857" y="148"/>
                </a:cubicBezTo>
                <a:cubicBezTo>
                  <a:pt x="857" y="148"/>
                  <a:pt x="857" y="149"/>
                  <a:pt x="857" y="148"/>
                </a:cubicBezTo>
                <a:cubicBezTo>
                  <a:pt x="857" y="146"/>
                  <a:pt x="857" y="144"/>
                  <a:pt x="858" y="141"/>
                </a:cubicBezTo>
                <a:cubicBezTo>
                  <a:pt x="858" y="141"/>
                  <a:pt x="858" y="140"/>
                  <a:pt x="859" y="141"/>
                </a:cubicBezTo>
                <a:cubicBezTo>
                  <a:pt x="859" y="140"/>
                  <a:pt x="859" y="140"/>
                  <a:pt x="860" y="140"/>
                </a:cubicBezTo>
                <a:cubicBezTo>
                  <a:pt x="860" y="139"/>
                  <a:pt x="859" y="140"/>
                  <a:pt x="859" y="140"/>
                </a:cubicBezTo>
                <a:cubicBezTo>
                  <a:pt x="860" y="139"/>
                  <a:pt x="859" y="138"/>
                  <a:pt x="860" y="138"/>
                </a:cubicBezTo>
                <a:cubicBezTo>
                  <a:pt x="860" y="134"/>
                  <a:pt x="861" y="132"/>
                  <a:pt x="861" y="128"/>
                </a:cubicBezTo>
                <a:cubicBezTo>
                  <a:pt x="861" y="131"/>
                  <a:pt x="861" y="134"/>
                  <a:pt x="860" y="137"/>
                </a:cubicBezTo>
                <a:cubicBezTo>
                  <a:pt x="860" y="138"/>
                  <a:pt x="861" y="137"/>
                  <a:pt x="861" y="138"/>
                </a:cubicBezTo>
                <a:cubicBezTo>
                  <a:pt x="861" y="139"/>
                  <a:pt x="860" y="139"/>
                  <a:pt x="860" y="140"/>
                </a:cubicBezTo>
                <a:cubicBezTo>
                  <a:pt x="860" y="141"/>
                  <a:pt x="860" y="142"/>
                  <a:pt x="860" y="143"/>
                </a:cubicBezTo>
                <a:cubicBezTo>
                  <a:pt x="860" y="144"/>
                  <a:pt x="859" y="145"/>
                  <a:pt x="859" y="146"/>
                </a:cubicBezTo>
                <a:cubicBezTo>
                  <a:pt x="860" y="147"/>
                  <a:pt x="860" y="148"/>
                  <a:pt x="860" y="149"/>
                </a:cubicBezTo>
                <a:cubicBezTo>
                  <a:pt x="860" y="150"/>
                  <a:pt x="860" y="149"/>
                  <a:pt x="860" y="150"/>
                </a:cubicBezTo>
                <a:cubicBezTo>
                  <a:pt x="861" y="151"/>
                  <a:pt x="861" y="150"/>
                  <a:pt x="862" y="150"/>
                </a:cubicBezTo>
                <a:cubicBezTo>
                  <a:pt x="862" y="151"/>
                  <a:pt x="861" y="150"/>
                  <a:pt x="861" y="151"/>
                </a:cubicBezTo>
                <a:cubicBezTo>
                  <a:pt x="861" y="151"/>
                  <a:pt x="861" y="152"/>
                  <a:pt x="862" y="152"/>
                </a:cubicBezTo>
                <a:cubicBezTo>
                  <a:pt x="861" y="154"/>
                  <a:pt x="861" y="155"/>
                  <a:pt x="861" y="157"/>
                </a:cubicBezTo>
                <a:cubicBezTo>
                  <a:pt x="861" y="157"/>
                  <a:pt x="861" y="156"/>
                  <a:pt x="861" y="157"/>
                </a:cubicBezTo>
                <a:cubicBezTo>
                  <a:pt x="861" y="157"/>
                  <a:pt x="861" y="160"/>
                  <a:pt x="861" y="160"/>
                </a:cubicBezTo>
                <a:cubicBezTo>
                  <a:pt x="861" y="162"/>
                  <a:pt x="861" y="163"/>
                  <a:pt x="860" y="165"/>
                </a:cubicBezTo>
                <a:cubicBezTo>
                  <a:pt x="860" y="166"/>
                  <a:pt x="861" y="165"/>
                  <a:pt x="861" y="166"/>
                </a:cubicBezTo>
                <a:cubicBezTo>
                  <a:pt x="861" y="167"/>
                  <a:pt x="861" y="168"/>
                  <a:pt x="860" y="169"/>
                </a:cubicBezTo>
                <a:cubicBezTo>
                  <a:pt x="861" y="170"/>
                  <a:pt x="861" y="172"/>
                  <a:pt x="860" y="173"/>
                </a:cubicBezTo>
                <a:cubicBezTo>
                  <a:pt x="861" y="173"/>
                  <a:pt x="861" y="172"/>
                  <a:pt x="862" y="172"/>
                </a:cubicBezTo>
                <a:cubicBezTo>
                  <a:pt x="862" y="172"/>
                  <a:pt x="861" y="173"/>
                  <a:pt x="861" y="174"/>
                </a:cubicBezTo>
                <a:cubicBezTo>
                  <a:pt x="861" y="178"/>
                  <a:pt x="862" y="181"/>
                  <a:pt x="861" y="186"/>
                </a:cubicBezTo>
                <a:cubicBezTo>
                  <a:pt x="861" y="187"/>
                  <a:pt x="862" y="187"/>
                  <a:pt x="861" y="188"/>
                </a:cubicBezTo>
                <a:cubicBezTo>
                  <a:pt x="861" y="188"/>
                  <a:pt x="862" y="188"/>
                  <a:pt x="862" y="188"/>
                </a:cubicBezTo>
                <a:cubicBezTo>
                  <a:pt x="862" y="190"/>
                  <a:pt x="860" y="196"/>
                  <a:pt x="862" y="198"/>
                </a:cubicBezTo>
                <a:cubicBezTo>
                  <a:pt x="861" y="198"/>
                  <a:pt x="861" y="197"/>
                  <a:pt x="861" y="198"/>
                </a:cubicBezTo>
                <a:cubicBezTo>
                  <a:pt x="861" y="199"/>
                  <a:pt x="860" y="200"/>
                  <a:pt x="861" y="201"/>
                </a:cubicBezTo>
                <a:cubicBezTo>
                  <a:pt x="861" y="204"/>
                  <a:pt x="860" y="206"/>
                  <a:pt x="861" y="208"/>
                </a:cubicBezTo>
                <a:cubicBezTo>
                  <a:pt x="860" y="209"/>
                  <a:pt x="860" y="210"/>
                  <a:pt x="860" y="210"/>
                </a:cubicBezTo>
                <a:cubicBezTo>
                  <a:pt x="860" y="211"/>
                  <a:pt x="860" y="213"/>
                  <a:pt x="860" y="214"/>
                </a:cubicBezTo>
                <a:cubicBezTo>
                  <a:pt x="859" y="231"/>
                  <a:pt x="857" y="248"/>
                  <a:pt x="857" y="264"/>
                </a:cubicBezTo>
                <a:cubicBezTo>
                  <a:pt x="856" y="268"/>
                  <a:pt x="857" y="273"/>
                  <a:pt x="857" y="277"/>
                </a:cubicBezTo>
                <a:cubicBezTo>
                  <a:pt x="857" y="277"/>
                  <a:pt x="857" y="277"/>
                  <a:pt x="857" y="278"/>
                </a:cubicBezTo>
                <a:cubicBezTo>
                  <a:pt x="857" y="279"/>
                  <a:pt x="857" y="279"/>
                  <a:pt x="857" y="279"/>
                </a:cubicBezTo>
                <a:cubicBezTo>
                  <a:pt x="857" y="280"/>
                  <a:pt x="857" y="281"/>
                  <a:pt x="857" y="282"/>
                </a:cubicBezTo>
                <a:cubicBezTo>
                  <a:pt x="857" y="291"/>
                  <a:pt x="857" y="302"/>
                  <a:pt x="859" y="311"/>
                </a:cubicBezTo>
                <a:cubicBezTo>
                  <a:pt x="858" y="317"/>
                  <a:pt x="860" y="324"/>
                  <a:pt x="860" y="331"/>
                </a:cubicBezTo>
                <a:cubicBezTo>
                  <a:pt x="860" y="334"/>
                  <a:pt x="860" y="336"/>
                  <a:pt x="860" y="339"/>
                </a:cubicBezTo>
                <a:cubicBezTo>
                  <a:pt x="861" y="340"/>
                  <a:pt x="861" y="342"/>
                  <a:pt x="861" y="343"/>
                </a:cubicBezTo>
                <a:cubicBezTo>
                  <a:pt x="861" y="345"/>
                  <a:pt x="861" y="347"/>
                  <a:pt x="861" y="349"/>
                </a:cubicBezTo>
                <a:cubicBezTo>
                  <a:pt x="861" y="350"/>
                  <a:pt x="861" y="350"/>
                  <a:pt x="861" y="350"/>
                </a:cubicBezTo>
                <a:cubicBezTo>
                  <a:pt x="861" y="351"/>
                  <a:pt x="861" y="351"/>
                  <a:pt x="861" y="351"/>
                </a:cubicBezTo>
                <a:cubicBezTo>
                  <a:pt x="861" y="351"/>
                  <a:pt x="861" y="351"/>
                  <a:pt x="861" y="351"/>
                </a:cubicBezTo>
                <a:cubicBezTo>
                  <a:pt x="861" y="351"/>
                  <a:pt x="860" y="350"/>
                  <a:pt x="860" y="350"/>
                </a:cubicBezTo>
                <a:cubicBezTo>
                  <a:pt x="859" y="350"/>
                  <a:pt x="858" y="350"/>
                  <a:pt x="857" y="349"/>
                </a:cubicBezTo>
                <a:cubicBezTo>
                  <a:pt x="854" y="349"/>
                  <a:pt x="853" y="349"/>
                  <a:pt x="851" y="348"/>
                </a:cubicBezTo>
                <a:cubicBezTo>
                  <a:pt x="843" y="346"/>
                  <a:pt x="834" y="342"/>
                  <a:pt x="826" y="340"/>
                </a:cubicBezTo>
                <a:cubicBezTo>
                  <a:pt x="824" y="340"/>
                  <a:pt x="821" y="338"/>
                  <a:pt x="819" y="338"/>
                </a:cubicBezTo>
                <a:cubicBezTo>
                  <a:pt x="818" y="338"/>
                  <a:pt x="817" y="338"/>
                  <a:pt x="816" y="337"/>
                </a:cubicBezTo>
                <a:cubicBezTo>
                  <a:pt x="812" y="336"/>
                  <a:pt x="807" y="334"/>
                  <a:pt x="803" y="334"/>
                </a:cubicBezTo>
                <a:cubicBezTo>
                  <a:pt x="801" y="333"/>
                  <a:pt x="799" y="332"/>
                  <a:pt x="797" y="331"/>
                </a:cubicBezTo>
                <a:cubicBezTo>
                  <a:pt x="794" y="331"/>
                  <a:pt x="792" y="330"/>
                  <a:pt x="790" y="330"/>
                </a:cubicBezTo>
                <a:cubicBezTo>
                  <a:pt x="789" y="329"/>
                  <a:pt x="788" y="329"/>
                  <a:pt x="788" y="329"/>
                </a:cubicBezTo>
                <a:cubicBezTo>
                  <a:pt x="787" y="329"/>
                  <a:pt x="787" y="329"/>
                  <a:pt x="786" y="328"/>
                </a:cubicBezTo>
                <a:cubicBezTo>
                  <a:pt x="783" y="328"/>
                  <a:pt x="779" y="327"/>
                  <a:pt x="776" y="325"/>
                </a:cubicBezTo>
                <a:cubicBezTo>
                  <a:pt x="775" y="325"/>
                  <a:pt x="775" y="325"/>
                  <a:pt x="775" y="326"/>
                </a:cubicBezTo>
                <a:cubicBezTo>
                  <a:pt x="773" y="324"/>
                  <a:pt x="770" y="325"/>
                  <a:pt x="768" y="324"/>
                </a:cubicBezTo>
                <a:cubicBezTo>
                  <a:pt x="767" y="324"/>
                  <a:pt x="767" y="324"/>
                  <a:pt x="767" y="324"/>
                </a:cubicBezTo>
                <a:cubicBezTo>
                  <a:pt x="766" y="323"/>
                  <a:pt x="765" y="323"/>
                  <a:pt x="763" y="323"/>
                </a:cubicBezTo>
                <a:cubicBezTo>
                  <a:pt x="759" y="321"/>
                  <a:pt x="755" y="321"/>
                  <a:pt x="751" y="319"/>
                </a:cubicBezTo>
                <a:cubicBezTo>
                  <a:pt x="749" y="320"/>
                  <a:pt x="746" y="319"/>
                  <a:pt x="744" y="318"/>
                </a:cubicBezTo>
                <a:cubicBezTo>
                  <a:pt x="743" y="318"/>
                  <a:pt x="743" y="319"/>
                  <a:pt x="742" y="318"/>
                </a:cubicBezTo>
                <a:cubicBezTo>
                  <a:pt x="741" y="318"/>
                  <a:pt x="741" y="318"/>
                  <a:pt x="741" y="318"/>
                </a:cubicBezTo>
                <a:cubicBezTo>
                  <a:pt x="740" y="318"/>
                  <a:pt x="740" y="318"/>
                  <a:pt x="739" y="318"/>
                </a:cubicBezTo>
                <a:cubicBezTo>
                  <a:pt x="738" y="317"/>
                  <a:pt x="738" y="317"/>
                  <a:pt x="737" y="316"/>
                </a:cubicBezTo>
                <a:cubicBezTo>
                  <a:pt x="736" y="316"/>
                  <a:pt x="736" y="317"/>
                  <a:pt x="735" y="316"/>
                </a:cubicBezTo>
                <a:cubicBezTo>
                  <a:pt x="734" y="316"/>
                  <a:pt x="733" y="315"/>
                  <a:pt x="733" y="315"/>
                </a:cubicBezTo>
                <a:cubicBezTo>
                  <a:pt x="731" y="315"/>
                  <a:pt x="729" y="316"/>
                  <a:pt x="727" y="314"/>
                </a:cubicBezTo>
                <a:cubicBezTo>
                  <a:pt x="725" y="314"/>
                  <a:pt x="724" y="313"/>
                  <a:pt x="722" y="313"/>
                </a:cubicBezTo>
                <a:cubicBezTo>
                  <a:pt x="721" y="313"/>
                  <a:pt x="720" y="313"/>
                  <a:pt x="719" y="313"/>
                </a:cubicBezTo>
                <a:cubicBezTo>
                  <a:pt x="718" y="313"/>
                  <a:pt x="718" y="313"/>
                  <a:pt x="717" y="313"/>
                </a:cubicBezTo>
                <a:cubicBezTo>
                  <a:pt x="715" y="312"/>
                  <a:pt x="713" y="313"/>
                  <a:pt x="711" y="311"/>
                </a:cubicBezTo>
                <a:cubicBezTo>
                  <a:pt x="708" y="312"/>
                  <a:pt x="703" y="309"/>
                  <a:pt x="701" y="311"/>
                </a:cubicBezTo>
                <a:cubicBezTo>
                  <a:pt x="701" y="312"/>
                  <a:pt x="700" y="313"/>
                  <a:pt x="699" y="313"/>
                </a:cubicBezTo>
                <a:cubicBezTo>
                  <a:pt x="698" y="313"/>
                  <a:pt x="698" y="312"/>
                  <a:pt x="697" y="311"/>
                </a:cubicBezTo>
                <a:cubicBezTo>
                  <a:pt x="696" y="311"/>
                  <a:pt x="693" y="310"/>
                  <a:pt x="692" y="310"/>
                </a:cubicBezTo>
                <a:cubicBezTo>
                  <a:pt x="691" y="310"/>
                  <a:pt x="691" y="311"/>
                  <a:pt x="690" y="311"/>
                </a:cubicBezTo>
                <a:cubicBezTo>
                  <a:pt x="689" y="311"/>
                  <a:pt x="688" y="309"/>
                  <a:pt x="687" y="309"/>
                </a:cubicBezTo>
                <a:cubicBezTo>
                  <a:pt x="686" y="309"/>
                  <a:pt x="685" y="310"/>
                  <a:pt x="684" y="310"/>
                </a:cubicBezTo>
                <a:cubicBezTo>
                  <a:pt x="683" y="309"/>
                  <a:pt x="682" y="308"/>
                  <a:pt x="682" y="307"/>
                </a:cubicBezTo>
                <a:cubicBezTo>
                  <a:pt x="682" y="307"/>
                  <a:pt x="682" y="307"/>
                  <a:pt x="681" y="307"/>
                </a:cubicBezTo>
                <a:cubicBezTo>
                  <a:pt x="680" y="305"/>
                  <a:pt x="677" y="304"/>
                  <a:pt x="674" y="304"/>
                </a:cubicBezTo>
                <a:cubicBezTo>
                  <a:pt x="674" y="303"/>
                  <a:pt x="673" y="303"/>
                  <a:pt x="673" y="303"/>
                </a:cubicBezTo>
                <a:cubicBezTo>
                  <a:pt x="670" y="302"/>
                  <a:pt x="668" y="299"/>
                  <a:pt x="666" y="296"/>
                </a:cubicBezTo>
                <a:cubicBezTo>
                  <a:pt x="666" y="296"/>
                  <a:pt x="665" y="296"/>
                  <a:pt x="665" y="295"/>
                </a:cubicBezTo>
                <a:cubicBezTo>
                  <a:pt x="664" y="294"/>
                  <a:pt x="664" y="293"/>
                  <a:pt x="663" y="292"/>
                </a:cubicBezTo>
                <a:cubicBezTo>
                  <a:pt x="663" y="291"/>
                  <a:pt x="662" y="291"/>
                  <a:pt x="662" y="290"/>
                </a:cubicBezTo>
                <a:cubicBezTo>
                  <a:pt x="662" y="288"/>
                  <a:pt x="661" y="287"/>
                  <a:pt x="660" y="286"/>
                </a:cubicBezTo>
                <a:cubicBezTo>
                  <a:pt x="660" y="285"/>
                  <a:pt x="659" y="284"/>
                  <a:pt x="659" y="283"/>
                </a:cubicBezTo>
                <a:cubicBezTo>
                  <a:pt x="658" y="281"/>
                  <a:pt x="659" y="279"/>
                  <a:pt x="658" y="277"/>
                </a:cubicBezTo>
                <a:cubicBezTo>
                  <a:pt x="659" y="274"/>
                  <a:pt x="659" y="271"/>
                  <a:pt x="660" y="267"/>
                </a:cubicBezTo>
                <a:cubicBezTo>
                  <a:pt x="660" y="267"/>
                  <a:pt x="659" y="267"/>
                  <a:pt x="660" y="266"/>
                </a:cubicBezTo>
                <a:cubicBezTo>
                  <a:pt x="661" y="265"/>
                  <a:pt x="661" y="263"/>
                  <a:pt x="662" y="261"/>
                </a:cubicBezTo>
                <a:cubicBezTo>
                  <a:pt x="663" y="261"/>
                  <a:pt x="663" y="260"/>
                  <a:pt x="664" y="260"/>
                </a:cubicBezTo>
                <a:cubicBezTo>
                  <a:pt x="665" y="259"/>
                  <a:pt x="665" y="258"/>
                  <a:pt x="666" y="257"/>
                </a:cubicBezTo>
                <a:cubicBezTo>
                  <a:pt x="670" y="256"/>
                  <a:pt x="673" y="253"/>
                  <a:pt x="677" y="251"/>
                </a:cubicBezTo>
                <a:cubicBezTo>
                  <a:pt x="677" y="251"/>
                  <a:pt x="678" y="251"/>
                  <a:pt x="678" y="251"/>
                </a:cubicBezTo>
                <a:cubicBezTo>
                  <a:pt x="680" y="250"/>
                  <a:pt x="682" y="250"/>
                  <a:pt x="684" y="249"/>
                </a:cubicBezTo>
                <a:cubicBezTo>
                  <a:pt x="685" y="248"/>
                  <a:pt x="687" y="249"/>
                  <a:pt x="689" y="249"/>
                </a:cubicBezTo>
                <a:cubicBezTo>
                  <a:pt x="690" y="249"/>
                  <a:pt x="690" y="248"/>
                  <a:pt x="692" y="249"/>
                </a:cubicBezTo>
                <a:cubicBezTo>
                  <a:pt x="693" y="249"/>
                  <a:pt x="695" y="248"/>
                  <a:pt x="696" y="248"/>
                </a:cubicBezTo>
                <a:cubicBezTo>
                  <a:pt x="698" y="248"/>
                  <a:pt x="700" y="249"/>
                  <a:pt x="701" y="250"/>
                </a:cubicBezTo>
                <a:cubicBezTo>
                  <a:pt x="702" y="250"/>
                  <a:pt x="703" y="249"/>
                  <a:pt x="704" y="250"/>
                </a:cubicBezTo>
                <a:cubicBezTo>
                  <a:pt x="705" y="250"/>
                  <a:pt x="706" y="252"/>
                  <a:pt x="707" y="252"/>
                </a:cubicBezTo>
                <a:close/>
                <a:moveTo>
                  <a:pt x="858" y="156"/>
                </a:moveTo>
                <a:cubicBezTo>
                  <a:pt x="858" y="156"/>
                  <a:pt x="858" y="156"/>
                  <a:pt x="858" y="156"/>
                </a:cubicBezTo>
                <a:cubicBezTo>
                  <a:pt x="858" y="157"/>
                  <a:pt x="859" y="156"/>
                  <a:pt x="858" y="156"/>
                </a:cubicBezTo>
                <a:close/>
                <a:moveTo>
                  <a:pt x="859" y="156"/>
                </a:moveTo>
                <a:cubicBezTo>
                  <a:pt x="860" y="155"/>
                  <a:pt x="859" y="154"/>
                  <a:pt x="860" y="152"/>
                </a:cubicBezTo>
                <a:cubicBezTo>
                  <a:pt x="859" y="152"/>
                  <a:pt x="859" y="152"/>
                  <a:pt x="860" y="151"/>
                </a:cubicBezTo>
                <a:cubicBezTo>
                  <a:pt x="859" y="150"/>
                  <a:pt x="860" y="148"/>
                  <a:pt x="858" y="148"/>
                </a:cubicBezTo>
                <a:cubicBezTo>
                  <a:pt x="858" y="149"/>
                  <a:pt x="858" y="150"/>
                  <a:pt x="857" y="151"/>
                </a:cubicBezTo>
                <a:cubicBezTo>
                  <a:pt x="857" y="151"/>
                  <a:pt x="858" y="151"/>
                  <a:pt x="858" y="151"/>
                </a:cubicBezTo>
                <a:cubicBezTo>
                  <a:pt x="858" y="152"/>
                  <a:pt x="858" y="154"/>
                  <a:pt x="858" y="156"/>
                </a:cubicBezTo>
                <a:cubicBezTo>
                  <a:pt x="858" y="156"/>
                  <a:pt x="858" y="155"/>
                  <a:pt x="859" y="1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344" tIns="45672" rIns="91344" bIns="45672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398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151957" y="2005279"/>
            <a:ext cx="3621359" cy="83067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Coupon Code:</a:t>
            </a:r>
          </a:p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198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FREEBUNDLE15</a:t>
            </a:r>
            <a:endParaRPr kumimoji="0" lang="es-UY" sz="2398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50649" y="1373306"/>
            <a:ext cx="5023966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Get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15% discount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from regular price</a:t>
            </a:r>
            <a:endParaRPr kumimoji="0" lang="es-UY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86612" y="3362338"/>
            <a:ext cx="4152037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Apply this coupon code during sign up</a:t>
            </a:r>
            <a:endParaRPr kumimoji="0" lang="es-UY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2" name="Group 21"/>
          <p:cNvGrpSpPr>
            <a:grpSpLocks noChangeAspect="1"/>
          </p:cNvGrpSpPr>
          <p:nvPr/>
        </p:nvGrpSpPr>
        <p:grpSpPr bwMode="auto">
          <a:xfrm>
            <a:off x="833148" y="711197"/>
            <a:ext cx="4320044" cy="3575111"/>
            <a:chOff x="507" y="1182"/>
            <a:chExt cx="3091" cy="2558"/>
          </a:xfrm>
        </p:grpSpPr>
        <p:sp>
          <p:nvSpPr>
            <p:cNvPr id="23" name="AutoShape 3"/>
            <p:cNvSpPr>
              <a:spLocks noChangeAspect="1" noChangeArrowheads="1" noTextEdit="1"/>
            </p:cNvSpPr>
            <p:nvPr/>
          </p:nvSpPr>
          <p:spPr bwMode="auto">
            <a:xfrm>
              <a:off x="507" y="1183"/>
              <a:ext cx="3044" cy="2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1700" y="3289"/>
              <a:ext cx="669" cy="364"/>
            </a:xfrm>
            <a:custGeom>
              <a:avLst/>
              <a:gdLst>
                <a:gd name="T0" fmla="*/ 659 w 659"/>
                <a:gd name="T1" fmla="*/ 364 h 364"/>
                <a:gd name="T2" fmla="*/ 0 w 659"/>
                <a:gd name="T3" fmla="*/ 364 h 364"/>
                <a:gd name="T4" fmla="*/ 51 w 659"/>
                <a:gd name="T5" fmla="*/ 0 h 364"/>
                <a:gd name="T6" fmla="*/ 612 w 659"/>
                <a:gd name="T7" fmla="*/ 0 h 364"/>
                <a:gd name="T8" fmla="*/ 659 w 659"/>
                <a:gd name="T9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9" h="364">
                  <a:moveTo>
                    <a:pt x="659" y="364"/>
                  </a:moveTo>
                  <a:lnTo>
                    <a:pt x="0" y="364"/>
                  </a:lnTo>
                  <a:lnTo>
                    <a:pt x="51" y="0"/>
                  </a:lnTo>
                  <a:lnTo>
                    <a:pt x="612" y="0"/>
                  </a:lnTo>
                  <a:lnTo>
                    <a:pt x="659" y="364"/>
                  </a:lnTo>
                  <a:close/>
                </a:path>
              </a:pathLst>
            </a:custGeom>
            <a:solidFill>
              <a:srgbClr val="D3D0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1652" y="3645"/>
              <a:ext cx="765" cy="94"/>
            </a:xfrm>
            <a:custGeom>
              <a:avLst/>
              <a:gdLst>
                <a:gd name="T0" fmla="*/ 758 w 772"/>
                <a:gd name="T1" fmla="*/ 96 h 96"/>
                <a:gd name="T2" fmla="*/ 12 w 772"/>
                <a:gd name="T3" fmla="*/ 96 h 96"/>
                <a:gd name="T4" fmla="*/ 0 w 772"/>
                <a:gd name="T5" fmla="*/ 84 h 96"/>
                <a:gd name="T6" fmla="*/ 2 w 772"/>
                <a:gd name="T7" fmla="*/ 78 h 96"/>
                <a:gd name="T8" fmla="*/ 48 w 772"/>
                <a:gd name="T9" fmla="*/ 5 h 96"/>
                <a:gd name="T10" fmla="*/ 58 w 772"/>
                <a:gd name="T11" fmla="*/ 0 h 96"/>
                <a:gd name="T12" fmla="*/ 715 w 772"/>
                <a:gd name="T13" fmla="*/ 0 h 96"/>
                <a:gd name="T14" fmla="*/ 725 w 772"/>
                <a:gd name="T15" fmla="*/ 6 h 96"/>
                <a:gd name="T16" fmla="*/ 768 w 772"/>
                <a:gd name="T17" fmla="*/ 78 h 96"/>
                <a:gd name="T18" fmla="*/ 764 w 772"/>
                <a:gd name="T19" fmla="*/ 95 h 96"/>
                <a:gd name="T20" fmla="*/ 758 w 772"/>
                <a:gd name="T21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2" h="96">
                  <a:moveTo>
                    <a:pt x="758" y="96"/>
                  </a:moveTo>
                  <a:cubicBezTo>
                    <a:pt x="12" y="96"/>
                    <a:pt x="12" y="96"/>
                    <a:pt x="12" y="96"/>
                  </a:cubicBezTo>
                  <a:cubicBezTo>
                    <a:pt x="5" y="96"/>
                    <a:pt x="0" y="91"/>
                    <a:pt x="0" y="84"/>
                  </a:cubicBezTo>
                  <a:cubicBezTo>
                    <a:pt x="0" y="82"/>
                    <a:pt x="0" y="80"/>
                    <a:pt x="2" y="78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50" y="2"/>
                    <a:pt x="54" y="0"/>
                    <a:pt x="58" y="0"/>
                  </a:cubicBezTo>
                  <a:cubicBezTo>
                    <a:pt x="715" y="0"/>
                    <a:pt x="715" y="0"/>
                    <a:pt x="715" y="0"/>
                  </a:cubicBezTo>
                  <a:cubicBezTo>
                    <a:pt x="719" y="0"/>
                    <a:pt x="723" y="2"/>
                    <a:pt x="725" y="6"/>
                  </a:cubicBezTo>
                  <a:cubicBezTo>
                    <a:pt x="768" y="78"/>
                    <a:pt x="768" y="78"/>
                    <a:pt x="768" y="78"/>
                  </a:cubicBezTo>
                  <a:cubicBezTo>
                    <a:pt x="772" y="84"/>
                    <a:pt x="770" y="91"/>
                    <a:pt x="764" y="95"/>
                  </a:cubicBezTo>
                  <a:cubicBezTo>
                    <a:pt x="762" y="96"/>
                    <a:pt x="760" y="96"/>
                    <a:pt x="758" y="96"/>
                  </a:cubicBezTo>
                  <a:close/>
                </a:path>
              </a:pathLst>
            </a:custGeom>
            <a:solidFill>
              <a:srgbClr val="BFB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507" y="1182"/>
              <a:ext cx="3090" cy="1885"/>
            </a:xfrm>
            <a:custGeom>
              <a:avLst/>
              <a:gdLst>
                <a:gd name="T0" fmla="*/ 3056 w 3114"/>
                <a:gd name="T1" fmla="*/ 0 h 1928"/>
                <a:gd name="T2" fmla="*/ 56 w 3114"/>
                <a:gd name="T3" fmla="*/ 0 h 1928"/>
                <a:gd name="T4" fmla="*/ 0 w 3114"/>
                <a:gd name="T5" fmla="*/ 56 h 1928"/>
                <a:gd name="T6" fmla="*/ 0 w 3114"/>
                <a:gd name="T7" fmla="*/ 1928 h 1928"/>
                <a:gd name="T8" fmla="*/ 3114 w 3114"/>
                <a:gd name="T9" fmla="*/ 1928 h 1928"/>
                <a:gd name="T10" fmla="*/ 3112 w 3114"/>
                <a:gd name="T11" fmla="*/ 56 h 1928"/>
                <a:gd name="T12" fmla="*/ 3056 w 3114"/>
                <a:gd name="T13" fmla="*/ 0 h 1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1928">
                  <a:moveTo>
                    <a:pt x="3056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56"/>
                    <a:pt x="0" y="1910"/>
                    <a:pt x="0" y="1928"/>
                  </a:cubicBezTo>
                  <a:cubicBezTo>
                    <a:pt x="3114" y="1928"/>
                    <a:pt x="3114" y="1928"/>
                    <a:pt x="3114" y="1928"/>
                  </a:cubicBezTo>
                  <a:cubicBezTo>
                    <a:pt x="3114" y="1896"/>
                    <a:pt x="3112" y="56"/>
                    <a:pt x="3112" y="56"/>
                  </a:cubicBezTo>
                  <a:cubicBezTo>
                    <a:pt x="3112" y="26"/>
                    <a:pt x="3087" y="0"/>
                    <a:pt x="305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7" name="Freeform 8"/>
            <p:cNvSpPr>
              <a:spLocks/>
            </p:cNvSpPr>
            <p:nvPr/>
          </p:nvSpPr>
          <p:spPr bwMode="auto">
            <a:xfrm>
              <a:off x="670" y="1338"/>
              <a:ext cx="2718" cy="1552"/>
            </a:xfrm>
            <a:custGeom>
              <a:avLst/>
              <a:gdLst>
                <a:gd name="T0" fmla="*/ 2776 w 2780"/>
                <a:gd name="T1" fmla="*/ 0 h 1588"/>
                <a:gd name="T2" fmla="*/ 4 w 2780"/>
                <a:gd name="T3" fmla="*/ 0 h 1588"/>
                <a:gd name="T4" fmla="*/ 0 w 2780"/>
                <a:gd name="T5" fmla="*/ 4 h 1588"/>
                <a:gd name="T6" fmla="*/ 0 w 2780"/>
                <a:gd name="T7" fmla="*/ 1583 h 1588"/>
                <a:gd name="T8" fmla="*/ 4 w 2780"/>
                <a:gd name="T9" fmla="*/ 1588 h 1588"/>
                <a:gd name="T10" fmla="*/ 2776 w 2780"/>
                <a:gd name="T11" fmla="*/ 1588 h 1588"/>
                <a:gd name="T12" fmla="*/ 2780 w 2780"/>
                <a:gd name="T13" fmla="*/ 1583 h 1588"/>
                <a:gd name="T14" fmla="*/ 2780 w 2780"/>
                <a:gd name="T15" fmla="*/ 4 h 1588"/>
                <a:gd name="T16" fmla="*/ 2776 w 2780"/>
                <a:gd name="T17" fmla="*/ 0 h 1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80" h="1588">
                  <a:moveTo>
                    <a:pt x="277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583"/>
                    <a:pt x="0" y="1583"/>
                    <a:pt x="0" y="1583"/>
                  </a:cubicBezTo>
                  <a:cubicBezTo>
                    <a:pt x="0" y="1586"/>
                    <a:pt x="2" y="1588"/>
                    <a:pt x="4" y="1588"/>
                  </a:cubicBezTo>
                  <a:cubicBezTo>
                    <a:pt x="2776" y="1588"/>
                    <a:pt x="2776" y="1588"/>
                    <a:pt x="2776" y="1588"/>
                  </a:cubicBezTo>
                  <a:cubicBezTo>
                    <a:pt x="2778" y="1588"/>
                    <a:pt x="2780" y="1586"/>
                    <a:pt x="2780" y="1583"/>
                  </a:cubicBezTo>
                  <a:cubicBezTo>
                    <a:pt x="2780" y="4"/>
                    <a:pt x="2780" y="4"/>
                    <a:pt x="2780" y="4"/>
                  </a:cubicBezTo>
                  <a:cubicBezTo>
                    <a:pt x="2780" y="2"/>
                    <a:pt x="2778" y="0"/>
                    <a:pt x="2776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Put Your Screenshot</a:t>
              </a: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Here</a:t>
              </a: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8" name="Freeform 9"/>
            <p:cNvSpPr>
              <a:spLocks/>
            </p:cNvSpPr>
            <p:nvPr/>
          </p:nvSpPr>
          <p:spPr bwMode="auto">
            <a:xfrm>
              <a:off x="508" y="3067"/>
              <a:ext cx="3090" cy="240"/>
            </a:xfrm>
            <a:custGeom>
              <a:avLst/>
              <a:gdLst>
                <a:gd name="T0" fmla="*/ 3061 w 3114"/>
                <a:gd name="T1" fmla="*/ 246 h 246"/>
                <a:gd name="T2" fmla="*/ 56 w 3114"/>
                <a:gd name="T3" fmla="*/ 246 h 246"/>
                <a:gd name="T4" fmla="*/ 0 w 3114"/>
                <a:gd name="T5" fmla="*/ 190 h 246"/>
                <a:gd name="T6" fmla="*/ 0 w 3114"/>
                <a:gd name="T7" fmla="*/ 0 h 246"/>
                <a:gd name="T8" fmla="*/ 3114 w 3114"/>
                <a:gd name="T9" fmla="*/ 0 h 246"/>
                <a:gd name="T10" fmla="*/ 3114 w 3114"/>
                <a:gd name="T11" fmla="*/ 190 h 246"/>
                <a:gd name="T12" fmla="*/ 3061 w 3114"/>
                <a:gd name="T13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246">
                  <a:moveTo>
                    <a:pt x="3061" y="246"/>
                  </a:moveTo>
                  <a:cubicBezTo>
                    <a:pt x="56" y="246"/>
                    <a:pt x="56" y="246"/>
                    <a:pt x="56" y="246"/>
                  </a:cubicBezTo>
                  <a:cubicBezTo>
                    <a:pt x="25" y="246"/>
                    <a:pt x="0" y="221"/>
                    <a:pt x="0" y="190"/>
                  </a:cubicBezTo>
                  <a:cubicBezTo>
                    <a:pt x="0" y="190"/>
                    <a:pt x="0" y="6"/>
                    <a:pt x="0" y="0"/>
                  </a:cubicBezTo>
                  <a:cubicBezTo>
                    <a:pt x="3114" y="0"/>
                    <a:pt x="3114" y="0"/>
                    <a:pt x="3114" y="0"/>
                  </a:cubicBezTo>
                  <a:cubicBezTo>
                    <a:pt x="3114" y="3"/>
                    <a:pt x="3114" y="190"/>
                    <a:pt x="3114" y="190"/>
                  </a:cubicBezTo>
                  <a:cubicBezTo>
                    <a:pt x="3114" y="221"/>
                    <a:pt x="3092" y="246"/>
                    <a:pt x="3061" y="246"/>
                  </a:cubicBezTo>
                  <a:close/>
                </a:path>
              </a:pathLst>
            </a:custGeom>
            <a:solidFill>
              <a:srgbClr val="EBE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9" name="Oval 10"/>
            <p:cNvSpPr>
              <a:spLocks noChangeArrowheads="1"/>
            </p:cNvSpPr>
            <p:nvPr/>
          </p:nvSpPr>
          <p:spPr bwMode="auto">
            <a:xfrm>
              <a:off x="1983" y="3140"/>
              <a:ext cx="94" cy="94"/>
            </a:xfrm>
            <a:prstGeom prst="ellipse">
              <a:avLst/>
            </a:prstGeom>
            <a:solidFill>
              <a:srgbClr val="D5D3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0" name="Oval 11"/>
            <p:cNvSpPr>
              <a:spLocks noChangeArrowheads="1"/>
            </p:cNvSpPr>
            <p:nvPr/>
          </p:nvSpPr>
          <p:spPr bwMode="auto">
            <a:xfrm>
              <a:off x="2011" y="1243"/>
              <a:ext cx="38" cy="37"/>
            </a:xfrm>
            <a:prstGeom prst="ellipse">
              <a:avLst/>
            </a:prstGeom>
            <a:solidFill>
              <a:srgbClr val="6262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7617224" y="5341922"/>
            <a:ext cx="2546543" cy="3037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Visit slidemodel.com</a:t>
            </a:r>
          </a:p>
        </p:txBody>
      </p:sp>
      <p:sp>
        <p:nvSpPr>
          <p:cNvPr id="35" name="Rectangle 34"/>
          <p:cNvSpPr/>
          <p:nvPr/>
        </p:nvSpPr>
        <p:spPr>
          <a:xfrm>
            <a:off x="540000" y="4850172"/>
            <a:ext cx="4716867" cy="907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9728" marR="0" lvl="0" indent="-169728" algn="l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 to use</a:t>
            </a:r>
          </a:p>
          <a:p>
            <a:pPr marL="169728" marR="0" lvl="0" indent="-169728" algn="l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Fully customizable</a:t>
            </a:r>
          </a:p>
          <a:p>
            <a:pPr marL="169728" marR="0" lvl="0" indent="-169728" algn="l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Cutting edge designs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40003" y="4468203"/>
            <a:ext cx="5910650" cy="3690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9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Download PowerPoint templates and save hours of work.</a:t>
            </a: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" y="6121199"/>
            <a:ext cx="12179305" cy="67522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7DC5917-C09E-4BE4-8D6B-46CA3007B0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961" y="908720"/>
            <a:ext cx="3819722" cy="217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11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cloud\drive\websites\slidemodel\logo\sebastian\slidemodel-logo-trans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98491" y="3164751"/>
            <a:ext cx="2791845" cy="528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6161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Placeholder 52" descr="A long hallway with glass walls and a refrigerator&#10;&#10;Description automatically generated with medium confidence">
            <a:extLst>
              <a:ext uri="{FF2B5EF4-FFF2-40B4-BE49-F238E27FC236}">
                <a16:creationId xmlns:a16="http://schemas.microsoft.com/office/drawing/2014/main" id="{6A3494CC-C695-F34A-6E1E-5BFCCEF59BB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7486" r="27486"/>
          <a:stretch>
            <a:fillRect/>
          </a:stretch>
        </p:blipFill>
        <p:spPr/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1BE3C0B-2655-FDBA-3484-83B0D29D9F04}"/>
              </a:ext>
            </a:extLst>
          </p:cNvPr>
          <p:cNvSpPr/>
          <p:nvPr/>
        </p:nvSpPr>
        <p:spPr>
          <a:xfrm>
            <a:off x="2549413" y="0"/>
            <a:ext cx="3100451" cy="6858000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D25E904-51D9-272A-82CA-42128CDC251C}"/>
              </a:ext>
            </a:extLst>
          </p:cNvPr>
          <p:cNvSpPr/>
          <p:nvPr/>
        </p:nvSpPr>
        <p:spPr>
          <a:xfrm>
            <a:off x="3511761" y="0"/>
            <a:ext cx="1729979" cy="3826603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Parallelogram 19">
            <a:extLst>
              <a:ext uri="{FF2B5EF4-FFF2-40B4-BE49-F238E27FC236}">
                <a16:creationId xmlns:a16="http://schemas.microsoft.com/office/drawing/2014/main" id="{190432CB-66DC-8F85-EB4B-FBAB0176BAFF}"/>
              </a:ext>
            </a:extLst>
          </p:cNvPr>
          <p:cNvSpPr/>
          <p:nvPr/>
        </p:nvSpPr>
        <p:spPr>
          <a:xfrm>
            <a:off x="2024743" y="1429851"/>
            <a:ext cx="1693817" cy="5428150"/>
          </a:xfrm>
          <a:prstGeom prst="parallelogram">
            <a:avLst>
              <a:gd name="adj" fmla="val 7485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D2B5B69-5FE9-B9A5-C558-B8E0676A8293}"/>
              </a:ext>
            </a:extLst>
          </p:cNvPr>
          <p:cNvGrpSpPr/>
          <p:nvPr/>
        </p:nvGrpSpPr>
        <p:grpSpPr>
          <a:xfrm>
            <a:off x="6406320" y="2018211"/>
            <a:ext cx="4512628" cy="3643037"/>
            <a:chOff x="6094412" y="1120140"/>
            <a:chExt cx="4512628" cy="398736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6081640-CE1F-2B3E-F1B7-9D7E62135A21}"/>
                </a:ext>
              </a:extLst>
            </p:cNvPr>
            <p:cNvGrpSpPr/>
            <p:nvPr/>
          </p:nvGrpSpPr>
          <p:grpSpPr>
            <a:xfrm>
              <a:off x="6094412" y="1120140"/>
              <a:ext cx="4512628" cy="724907"/>
              <a:chOff x="6094412" y="1120140"/>
              <a:chExt cx="4512628" cy="724907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5D15F4F-B0B1-28F2-1D40-39E5A5E406BE}"/>
                  </a:ext>
                </a:extLst>
              </p:cNvPr>
              <p:cNvSpPr txBox="1"/>
              <p:nvPr/>
            </p:nvSpPr>
            <p:spPr>
              <a:xfrm>
                <a:off x="6094412" y="1120140"/>
                <a:ext cx="579077" cy="724907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Autofit/>
              </a:bodyPr>
              <a:lstStyle/>
              <a:p>
                <a:r>
                  <a:rPr lang="en-US" sz="28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Segoe UI Black" panose="020B0A02040204020203" pitchFamily="34" charset="0"/>
                  </a:rPr>
                  <a:t>01</a:t>
                </a:r>
                <a:endParaRPr lang="en-US" sz="2800" b="1" i="0" dirty="0"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ea typeface="Segoe UI Black" panose="020B0A02040204020203" pitchFamily="34" charset="0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E2112A5-F89F-60E3-43B8-9FA7EE419874}"/>
                  </a:ext>
                </a:extLst>
              </p:cNvPr>
              <p:cNvSpPr txBox="1"/>
              <p:nvPr/>
            </p:nvSpPr>
            <p:spPr>
              <a:xfrm>
                <a:off x="7032341" y="1120140"/>
                <a:ext cx="3574699" cy="724907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Autofit/>
              </a:bodyPr>
              <a:lstStyle/>
              <a:p>
                <a:r>
                  <a:rPr lang="en-US" sz="2000" b="0" i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Placeholder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F2202D31-8267-C5D6-3729-51AB674FADCA}"/>
                </a:ext>
              </a:extLst>
            </p:cNvPr>
            <p:cNvGrpSpPr/>
            <p:nvPr/>
          </p:nvGrpSpPr>
          <p:grpSpPr>
            <a:xfrm>
              <a:off x="6094412" y="2124301"/>
              <a:ext cx="4512628" cy="536362"/>
              <a:chOff x="6094412" y="2126796"/>
              <a:chExt cx="4512628" cy="536362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C8F3D09-F834-98A8-AAA1-CFF57F25885B}"/>
                  </a:ext>
                </a:extLst>
              </p:cNvPr>
              <p:cNvSpPr txBox="1"/>
              <p:nvPr/>
            </p:nvSpPr>
            <p:spPr>
              <a:xfrm>
                <a:off x="6094412" y="2126796"/>
                <a:ext cx="579077" cy="53636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Autofit/>
              </a:bodyPr>
              <a:lstStyle/>
              <a:p>
                <a:r>
                  <a:rPr lang="en-US" sz="2800" b="1" i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ea typeface="Segoe UI Black" panose="020B0A02040204020203" pitchFamily="34" charset="0"/>
                  </a:rPr>
                  <a:t>02</a:t>
                </a:r>
                <a:endParaRPr lang="en-US" sz="2800" b="1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Segoe UI Black" panose="020B0A02040204020203" pitchFamily="34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C4BF750-35D9-FEFF-6C7F-E30F6455A038}"/>
                  </a:ext>
                </a:extLst>
              </p:cNvPr>
              <p:cNvSpPr txBox="1"/>
              <p:nvPr/>
            </p:nvSpPr>
            <p:spPr>
              <a:xfrm>
                <a:off x="7032341" y="2126796"/>
                <a:ext cx="3574699" cy="53636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Autofit/>
              </a:bodyPr>
              <a:lstStyle/>
              <a:p>
                <a:r>
                  <a:rPr lang="en-US" sz="2000" b="0" i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Placeholder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60D4D06-8DD8-1B3B-E2FB-8B13B08B7718}"/>
                </a:ext>
              </a:extLst>
            </p:cNvPr>
            <p:cNvGrpSpPr/>
            <p:nvPr/>
          </p:nvGrpSpPr>
          <p:grpSpPr>
            <a:xfrm>
              <a:off x="6094412" y="2939917"/>
              <a:ext cx="4512628" cy="536362"/>
              <a:chOff x="6094412" y="2934925"/>
              <a:chExt cx="4512628" cy="536362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54473E3-E223-5F8C-BA86-CA1149C46A95}"/>
                  </a:ext>
                </a:extLst>
              </p:cNvPr>
              <p:cNvSpPr txBox="1"/>
              <p:nvPr/>
            </p:nvSpPr>
            <p:spPr>
              <a:xfrm>
                <a:off x="6094412" y="2934925"/>
                <a:ext cx="579077" cy="53636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Autofit/>
              </a:bodyPr>
              <a:lstStyle/>
              <a:p>
                <a:r>
                  <a:rPr lang="en-US" sz="2800" b="1" i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ea typeface="Segoe UI Black" panose="020B0A02040204020203" pitchFamily="34" charset="0"/>
                  </a:rPr>
                  <a:t>03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35A5FBE-329B-443A-B8FB-AFE2A9978B97}"/>
                  </a:ext>
                </a:extLst>
              </p:cNvPr>
              <p:cNvSpPr txBox="1"/>
              <p:nvPr/>
            </p:nvSpPr>
            <p:spPr>
              <a:xfrm>
                <a:off x="7032341" y="2934925"/>
                <a:ext cx="3574699" cy="53636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Autofit/>
              </a:bodyPr>
              <a:lstStyle/>
              <a:p>
                <a:r>
                  <a:rPr lang="en-US" sz="2000" b="0" i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Placeholder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7D9B6556-E901-5D57-8307-6CD64097DAFE}"/>
                </a:ext>
              </a:extLst>
            </p:cNvPr>
            <p:cNvGrpSpPr/>
            <p:nvPr/>
          </p:nvGrpSpPr>
          <p:grpSpPr>
            <a:xfrm>
              <a:off x="6094412" y="3755533"/>
              <a:ext cx="4512628" cy="536362"/>
              <a:chOff x="6094412" y="3753036"/>
              <a:chExt cx="4512628" cy="536362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80812B5-A56F-C01D-02B0-6DF5F0841C85}"/>
                  </a:ext>
                </a:extLst>
              </p:cNvPr>
              <p:cNvSpPr txBox="1"/>
              <p:nvPr/>
            </p:nvSpPr>
            <p:spPr>
              <a:xfrm>
                <a:off x="6094412" y="3753036"/>
                <a:ext cx="579077" cy="53636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Autofit/>
              </a:bodyPr>
              <a:lstStyle/>
              <a:p>
                <a:r>
                  <a:rPr lang="en-US" sz="2800" b="1" i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ea typeface="Segoe UI Black" panose="020B0A02040204020203" pitchFamily="34" charset="0"/>
                  </a:rPr>
                  <a:t>04</a:t>
                </a:r>
                <a:endParaRPr lang="en-US" sz="2800" b="1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Segoe UI Black" panose="020B0A02040204020203" pitchFamily="34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5EA241CC-4516-8E95-3B5C-590D04BF5189}"/>
                  </a:ext>
                </a:extLst>
              </p:cNvPr>
              <p:cNvSpPr txBox="1"/>
              <p:nvPr/>
            </p:nvSpPr>
            <p:spPr>
              <a:xfrm>
                <a:off x="7032341" y="3753036"/>
                <a:ext cx="3574699" cy="53636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Autofit/>
              </a:bodyPr>
              <a:lstStyle/>
              <a:p>
                <a:r>
                  <a:rPr lang="en-US" sz="2000" b="0" i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Placeholder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947ADDE6-A375-6A08-8BE3-D96AA67D8490}"/>
                </a:ext>
              </a:extLst>
            </p:cNvPr>
            <p:cNvGrpSpPr/>
            <p:nvPr/>
          </p:nvGrpSpPr>
          <p:grpSpPr>
            <a:xfrm>
              <a:off x="6094412" y="4571146"/>
              <a:ext cx="4512628" cy="536362"/>
              <a:chOff x="6094412" y="4571146"/>
              <a:chExt cx="4512628" cy="536362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022BBCB-06FF-B7A8-3611-F06DEA7DB5EB}"/>
                  </a:ext>
                </a:extLst>
              </p:cNvPr>
              <p:cNvSpPr txBox="1"/>
              <p:nvPr/>
            </p:nvSpPr>
            <p:spPr>
              <a:xfrm>
                <a:off x="6094412" y="4571146"/>
                <a:ext cx="579077" cy="53636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Autofit/>
              </a:bodyPr>
              <a:lstStyle/>
              <a:p>
                <a:r>
                  <a:rPr lang="en-US" sz="2800" b="1" i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ea typeface="Segoe UI Black" panose="020B0A02040204020203" pitchFamily="34" charset="0"/>
                  </a:rPr>
                  <a:t>05</a:t>
                </a:r>
                <a:endParaRPr lang="en-US" sz="2800" b="1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Segoe UI Black" panose="020B0A02040204020203" pitchFamily="34" charset="0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B1AAEF4-A8C9-6B8E-4463-89E111328CE6}"/>
                  </a:ext>
                </a:extLst>
              </p:cNvPr>
              <p:cNvSpPr txBox="1"/>
              <p:nvPr/>
            </p:nvSpPr>
            <p:spPr>
              <a:xfrm>
                <a:off x="7032341" y="4571146"/>
                <a:ext cx="3574699" cy="53636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Autofit/>
              </a:bodyPr>
              <a:lstStyle/>
              <a:p>
                <a:r>
                  <a:rPr lang="en-US" sz="2000" b="0" i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Placeholder</a:t>
                </a:r>
              </a:p>
            </p:txBody>
          </p:sp>
        </p:grp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B0DF450-6DCA-8830-776F-E7027EF6F964}"/>
                </a:ext>
              </a:extLst>
            </p:cNvPr>
            <p:cNvCxnSpPr>
              <a:cxnSpLocks/>
            </p:cNvCxnSpPr>
            <p:nvPr/>
          </p:nvCxnSpPr>
          <p:spPr>
            <a:xfrm>
              <a:off x="6094412" y="1984674"/>
              <a:ext cx="449956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E0919B1-EB83-8CB6-DB89-96828F067E18}"/>
                </a:ext>
              </a:extLst>
            </p:cNvPr>
            <p:cNvCxnSpPr/>
            <p:nvPr/>
          </p:nvCxnSpPr>
          <p:spPr>
            <a:xfrm>
              <a:off x="6094412" y="2800290"/>
              <a:ext cx="449956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1EF1DF6-ED61-D72C-6704-198BB8BD0963}"/>
                </a:ext>
              </a:extLst>
            </p:cNvPr>
            <p:cNvCxnSpPr/>
            <p:nvPr/>
          </p:nvCxnSpPr>
          <p:spPr>
            <a:xfrm>
              <a:off x="6094412" y="3615906"/>
              <a:ext cx="449956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22C4026-BC21-454C-984C-22B653E97C93}"/>
                </a:ext>
              </a:extLst>
            </p:cNvPr>
            <p:cNvCxnSpPr/>
            <p:nvPr/>
          </p:nvCxnSpPr>
          <p:spPr>
            <a:xfrm>
              <a:off x="6094412" y="4431522"/>
              <a:ext cx="449956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C3C1E99-398D-FF92-7EBB-6423110AA49E}"/>
              </a:ext>
            </a:extLst>
          </p:cNvPr>
          <p:cNvSpPr txBox="1"/>
          <p:nvPr/>
        </p:nvSpPr>
        <p:spPr>
          <a:xfrm>
            <a:off x="6406320" y="908720"/>
            <a:ext cx="4464496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4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Agenda</a:t>
            </a: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196E85-F8D5-2CAC-74D7-8FEB7445E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COMPANY SNAPSHOT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8A6EA0-890C-BEDB-0DA8-760A92B6E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0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0899E-6 0 L 0.13415 -1.01852 " pathEditMode="relative" rAng="0" ptsTypes="AA">
                                      <p:cBhvr>
                                        <p:cTn id="6" dur="3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07" y="-50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1094E-6 3.33333E-6 L -0.10771 0.8199 " pathEditMode="relative" rAng="0" ptsTypes="AA">
                                      <p:cBhvr>
                                        <p:cTn id="8" dur="3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2" y="4099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  <p:bldP spid="20" grpId="0" animBg="1"/>
      <p:bldP spid="4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group of people sitting at desks in a room with computers&#10;&#10;Description automatically generated">
            <a:extLst>
              <a:ext uri="{FF2B5EF4-FFF2-40B4-BE49-F238E27FC236}">
                <a16:creationId xmlns:a16="http://schemas.microsoft.com/office/drawing/2014/main" id="{A6B0C822-E018-8D68-DA90-EC44F15D61A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1651" r="21651"/>
          <a:stretch>
            <a:fillRect/>
          </a:stretch>
        </p:blipFill>
        <p:spPr/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9CBF7B-745E-6FDB-D0F0-D404619B6A71}"/>
              </a:ext>
            </a:extLst>
          </p:cNvPr>
          <p:cNvSpPr txBox="1"/>
          <p:nvPr/>
        </p:nvSpPr>
        <p:spPr>
          <a:xfrm>
            <a:off x="7485017" y="3330182"/>
            <a:ext cx="3988622" cy="1877312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is a sample text. Insert your desired text here. This is a sample text. Insert your desired text here.</a:t>
            </a:r>
          </a:p>
          <a:p>
            <a:pPr>
              <a:lnSpc>
                <a:spcPct val="110000"/>
              </a:lnSpc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is a sample text. Insert your desired text here. This is a sample text.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F11D4-A30C-78A1-FD8F-D730210954C9}"/>
              </a:ext>
            </a:extLst>
          </p:cNvPr>
          <p:cNvSpPr txBox="1"/>
          <p:nvPr/>
        </p:nvSpPr>
        <p:spPr>
          <a:xfrm>
            <a:off x="7484193" y="1660173"/>
            <a:ext cx="3995743" cy="1433563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Arial" pitchFamily="34" charset="0"/>
              </a:rPr>
              <a:t>Company</a:t>
            </a:r>
          </a:p>
          <a:p>
            <a:pPr>
              <a:lnSpc>
                <a:spcPct val="110000"/>
              </a:lnSpc>
            </a:pPr>
            <a:r>
              <a:rPr lang="en-US" sz="40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Arial" pitchFamily="34" charset="0"/>
              </a:rPr>
              <a:t>Profile Slide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18F7665-8FDF-5FD9-F794-395238B07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COMPANY SNAPSHOT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CB0162-DBF3-2A33-0E08-F148E7174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A2DB79B-FE63-9AFD-20CF-2B3CC637A39F}"/>
              </a:ext>
            </a:extLst>
          </p:cNvPr>
          <p:cNvSpPr/>
          <p:nvPr/>
        </p:nvSpPr>
        <p:spPr>
          <a:xfrm>
            <a:off x="560593" y="0"/>
            <a:ext cx="3100451" cy="6858000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436DE4-0D90-E627-34D2-BEC9E1F9E00B}"/>
              </a:ext>
            </a:extLst>
          </p:cNvPr>
          <p:cNvSpPr/>
          <p:nvPr/>
        </p:nvSpPr>
        <p:spPr>
          <a:xfrm>
            <a:off x="1522941" y="0"/>
            <a:ext cx="1729979" cy="3826603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0EC44D90-ECE0-5BEA-230F-FEBCEBD9EC4D}"/>
              </a:ext>
            </a:extLst>
          </p:cNvPr>
          <p:cNvSpPr/>
          <p:nvPr/>
        </p:nvSpPr>
        <p:spPr>
          <a:xfrm>
            <a:off x="35923" y="1429851"/>
            <a:ext cx="1693817" cy="5428150"/>
          </a:xfrm>
          <a:prstGeom prst="parallelogram">
            <a:avLst>
              <a:gd name="adj" fmla="val 7485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82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95103E-6 0 L 0.13415 -1.01852 " pathEditMode="relative" rAng="0" ptsTypes="AA">
                                      <p:cBhvr>
                                        <p:cTn id="6" dur="3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07" y="-50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4.69133E-6 3.33333E-6 L -0.10771 0.8199 " pathEditMode="relative" rAng="0" ptsTypes="AA">
                                      <p:cBhvr>
                                        <p:cTn id="8" dur="3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2" y="4099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A room with a table and chairs&#10;&#10;Description automatically generated">
            <a:extLst>
              <a:ext uri="{FF2B5EF4-FFF2-40B4-BE49-F238E27FC236}">
                <a16:creationId xmlns:a16="http://schemas.microsoft.com/office/drawing/2014/main" id="{A760F043-DB1B-4A07-529E-D6B023B601A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8099" t="2015" r="49855" b="2015"/>
          <a:stretch/>
        </p:blipFill>
        <p:spPr>
          <a:xfrm>
            <a:off x="7682527" y="-1"/>
            <a:ext cx="4506296" cy="6858000"/>
          </a:xfrm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CDEA99BE-93AD-5693-48D5-6993E195AF32}"/>
              </a:ext>
            </a:extLst>
          </p:cNvPr>
          <p:cNvGrpSpPr/>
          <p:nvPr/>
        </p:nvGrpSpPr>
        <p:grpSpPr>
          <a:xfrm>
            <a:off x="618429" y="1635163"/>
            <a:ext cx="5121988" cy="1102196"/>
            <a:chOff x="5420152" y="1118571"/>
            <a:chExt cx="5121988" cy="1102196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665E098E-A6EA-8CE6-B829-792EA02A80F1}"/>
                </a:ext>
              </a:extLst>
            </p:cNvPr>
            <p:cNvGrpSpPr/>
            <p:nvPr/>
          </p:nvGrpSpPr>
          <p:grpSpPr>
            <a:xfrm>
              <a:off x="6989195" y="1139091"/>
              <a:ext cx="3552945" cy="1061157"/>
              <a:chOff x="609441" y="1238324"/>
              <a:chExt cx="3233689" cy="1061157"/>
            </a:xfrm>
          </p:grpSpPr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B943F0D4-0D9F-C58A-CAAC-D17A3F11CFCE}"/>
                  </a:ext>
                </a:extLst>
              </p:cNvPr>
              <p:cNvSpPr txBox="1"/>
              <p:nvPr/>
            </p:nvSpPr>
            <p:spPr>
              <a:xfrm>
                <a:off x="609600" y="1238324"/>
                <a:ext cx="3233530" cy="36918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r>
                  <a:rPr 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Segoe UI Black" panose="020B0A02040204020203" pitchFamily="34" charset="0"/>
                  </a:rPr>
                  <a:t>Placeholder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E3F299D8-A6D4-8EAD-8042-A8D69E9FEB4E}"/>
                  </a:ext>
                </a:extLst>
              </p:cNvPr>
              <p:cNvSpPr txBox="1"/>
              <p:nvPr/>
            </p:nvSpPr>
            <p:spPr>
              <a:xfrm>
                <a:off x="609441" y="1739441"/>
                <a:ext cx="3233689" cy="560040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noAutofit/>
              </a:bodyPr>
              <a:lstStyle/>
              <a:p>
                <a:pPr>
                  <a:lnSpc>
                    <a:spcPct val="110000"/>
                  </a:lnSpc>
                  <a:defRPr/>
                </a:pPr>
                <a:r>
                  <a:rPr lang="en-US" sz="1600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This is a sample text. Insert your desired text here. This is a sample text. 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9339AAB7-CC12-C8EE-2721-35A559CD860F}"/>
                </a:ext>
              </a:extLst>
            </p:cNvPr>
            <p:cNvGrpSpPr/>
            <p:nvPr/>
          </p:nvGrpSpPr>
          <p:grpSpPr>
            <a:xfrm>
              <a:off x="5420152" y="1118571"/>
              <a:ext cx="1102196" cy="1102196"/>
              <a:chOff x="5420152" y="1118571"/>
              <a:chExt cx="1102196" cy="1102196"/>
            </a:xfrm>
          </p:grpSpPr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4F8731D8-DB95-EC82-3A38-1AD59592B58D}"/>
                  </a:ext>
                </a:extLst>
              </p:cNvPr>
              <p:cNvSpPr/>
              <p:nvPr/>
            </p:nvSpPr>
            <p:spPr>
              <a:xfrm>
                <a:off x="5420152" y="1118571"/>
                <a:ext cx="1102196" cy="1102196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Graphic 28" descr="Binoculars outline">
                <a:extLst>
                  <a:ext uri="{FF2B5EF4-FFF2-40B4-BE49-F238E27FC236}">
                    <a16:creationId xmlns:a16="http://schemas.microsoft.com/office/drawing/2014/main" id="{B2A833B8-B534-EABF-AFDB-0786DE338190}"/>
                  </a:ext>
                </a:extLst>
              </p:cNvPr>
              <p:cNvSpPr/>
              <p:nvPr/>
            </p:nvSpPr>
            <p:spPr>
              <a:xfrm>
                <a:off x="5794755" y="1502980"/>
                <a:ext cx="352990" cy="333379"/>
              </a:xfrm>
              <a:custGeom>
                <a:avLst/>
                <a:gdLst>
                  <a:gd name="connsiteX0" fmla="*/ 364876 w 398046"/>
                  <a:gd name="connsiteY0" fmla="*/ 66341 h 375933"/>
                  <a:gd name="connsiteX1" fmla="*/ 298535 w 398046"/>
                  <a:gd name="connsiteY1" fmla="*/ 66341 h 375933"/>
                  <a:gd name="connsiteX2" fmla="*/ 298535 w 398046"/>
                  <a:gd name="connsiteY2" fmla="*/ 49756 h 375933"/>
                  <a:gd name="connsiteX3" fmla="*/ 309592 w 398046"/>
                  <a:gd name="connsiteY3" fmla="*/ 49756 h 375933"/>
                  <a:gd name="connsiteX4" fmla="*/ 309592 w 398046"/>
                  <a:gd name="connsiteY4" fmla="*/ 0 h 375933"/>
                  <a:gd name="connsiteX5" fmla="*/ 226666 w 398046"/>
                  <a:gd name="connsiteY5" fmla="*/ 0 h 375933"/>
                  <a:gd name="connsiteX6" fmla="*/ 226666 w 398046"/>
                  <a:gd name="connsiteY6" fmla="*/ 49756 h 375933"/>
                  <a:gd name="connsiteX7" fmla="*/ 237722 w 398046"/>
                  <a:gd name="connsiteY7" fmla="*/ 49756 h 375933"/>
                  <a:gd name="connsiteX8" fmla="*/ 237722 w 398046"/>
                  <a:gd name="connsiteY8" fmla="*/ 66341 h 375933"/>
                  <a:gd name="connsiteX9" fmla="*/ 226666 w 398046"/>
                  <a:gd name="connsiteY9" fmla="*/ 66341 h 375933"/>
                  <a:gd name="connsiteX10" fmla="*/ 226666 w 398046"/>
                  <a:gd name="connsiteY10" fmla="*/ 93983 h 375933"/>
                  <a:gd name="connsiteX11" fmla="*/ 171381 w 398046"/>
                  <a:gd name="connsiteY11" fmla="*/ 93983 h 375933"/>
                  <a:gd name="connsiteX12" fmla="*/ 171381 w 398046"/>
                  <a:gd name="connsiteY12" fmla="*/ 66341 h 375933"/>
                  <a:gd name="connsiteX13" fmla="*/ 160324 w 398046"/>
                  <a:gd name="connsiteY13" fmla="*/ 66341 h 375933"/>
                  <a:gd name="connsiteX14" fmla="*/ 160324 w 398046"/>
                  <a:gd name="connsiteY14" fmla="*/ 49756 h 375933"/>
                  <a:gd name="connsiteX15" fmla="*/ 171381 w 398046"/>
                  <a:gd name="connsiteY15" fmla="*/ 49756 h 375933"/>
                  <a:gd name="connsiteX16" fmla="*/ 171381 w 398046"/>
                  <a:gd name="connsiteY16" fmla="*/ 0 h 375933"/>
                  <a:gd name="connsiteX17" fmla="*/ 88455 w 398046"/>
                  <a:gd name="connsiteY17" fmla="*/ 0 h 375933"/>
                  <a:gd name="connsiteX18" fmla="*/ 88455 w 398046"/>
                  <a:gd name="connsiteY18" fmla="*/ 49756 h 375933"/>
                  <a:gd name="connsiteX19" fmla="*/ 99512 w 398046"/>
                  <a:gd name="connsiteY19" fmla="*/ 49756 h 375933"/>
                  <a:gd name="connsiteX20" fmla="*/ 99512 w 398046"/>
                  <a:gd name="connsiteY20" fmla="*/ 66341 h 375933"/>
                  <a:gd name="connsiteX21" fmla="*/ 33171 w 398046"/>
                  <a:gd name="connsiteY21" fmla="*/ 66341 h 375933"/>
                  <a:gd name="connsiteX22" fmla="*/ 0 w 398046"/>
                  <a:gd name="connsiteY22" fmla="*/ 248779 h 375933"/>
                  <a:gd name="connsiteX23" fmla="*/ 0 w 398046"/>
                  <a:gd name="connsiteY23" fmla="*/ 353819 h 375933"/>
                  <a:gd name="connsiteX24" fmla="*/ 22114 w 398046"/>
                  <a:gd name="connsiteY24" fmla="*/ 375933 h 375933"/>
                  <a:gd name="connsiteX25" fmla="*/ 105040 w 398046"/>
                  <a:gd name="connsiteY25" fmla="*/ 375933 h 375933"/>
                  <a:gd name="connsiteX26" fmla="*/ 127154 w 398046"/>
                  <a:gd name="connsiteY26" fmla="*/ 353819 h 375933"/>
                  <a:gd name="connsiteX27" fmla="*/ 127154 w 398046"/>
                  <a:gd name="connsiteY27" fmla="*/ 221137 h 375933"/>
                  <a:gd name="connsiteX28" fmla="*/ 149268 w 398046"/>
                  <a:gd name="connsiteY28" fmla="*/ 221137 h 375933"/>
                  <a:gd name="connsiteX29" fmla="*/ 171381 w 398046"/>
                  <a:gd name="connsiteY29" fmla="*/ 199023 h 375933"/>
                  <a:gd name="connsiteX30" fmla="*/ 171381 w 398046"/>
                  <a:gd name="connsiteY30" fmla="*/ 193495 h 375933"/>
                  <a:gd name="connsiteX31" fmla="*/ 226666 w 398046"/>
                  <a:gd name="connsiteY31" fmla="*/ 193495 h 375933"/>
                  <a:gd name="connsiteX32" fmla="*/ 226666 w 398046"/>
                  <a:gd name="connsiteY32" fmla="*/ 199023 h 375933"/>
                  <a:gd name="connsiteX33" fmla="*/ 248779 w 398046"/>
                  <a:gd name="connsiteY33" fmla="*/ 221137 h 375933"/>
                  <a:gd name="connsiteX34" fmla="*/ 270893 w 398046"/>
                  <a:gd name="connsiteY34" fmla="*/ 221137 h 375933"/>
                  <a:gd name="connsiteX35" fmla="*/ 270893 w 398046"/>
                  <a:gd name="connsiteY35" fmla="*/ 353819 h 375933"/>
                  <a:gd name="connsiteX36" fmla="*/ 293007 w 398046"/>
                  <a:gd name="connsiteY36" fmla="*/ 375933 h 375933"/>
                  <a:gd name="connsiteX37" fmla="*/ 375933 w 398046"/>
                  <a:gd name="connsiteY37" fmla="*/ 375933 h 375933"/>
                  <a:gd name="connsiteX38" fmla="*/ 398047 w 398046"/>
                  <a:gd name="connsiteY38" fmla="*/ 353819 h 375933"/>
                  <a:gd name="connsiteX39" fmla="*/ 398047 w 398046"/>
                  <a:gd name="connsiteY39" fmla="*/ 248779 h 375933"/>
                  <a:gd name="connsiteX40" fmla="*/ 99512 w 398046"/>
                  <a:gd name="connsiteY40" fmla="*/ 11057 h 375933"/>
                  <a:gd name="connsiteX41" fmla="*/ 160324 w 398046"/>
                  <a:gd name="connsiteY41" fmla="*/ 11057 h 375933"/>
                  <a:gd name="connsiteX42" fmla="*/ 160324 w 398046"/>
                  <a:gd name="connsiteY42" fmla="*/ 38699 h 375933"/>
                  <a:gd name="connsiteX43" fmla="*/ 99512 w 398046"/>
                  <a:gd name="connsiteY43" fmla="*/ 38699 h 375933"/>
                  <a:gd name="connsiteX44" fmla="*/ 110569 w 398046"/>
                  <a:gd name="connsiteY44" fmla="*/ 49756 h 375933"/>
                  <a:gd name="connsiteX45" fmla="*/ 149268 w 398046"/>
                  <a:gd name="connsiteY45" fmla="*/ 49756 h 375933"/>
                  <a:gd name="connsiteX46" fmla="*/ 149268 w 398046"/>
                  <a:gd name="connsiteY46" fmla="*/ 66341 h 375933"/>
                  <a:gd name="connsiteX47" fmla="*/ 110569 w 398046"/>
                  <a:gd name="connsiteY47" fmla="*/ 66341 h 375933"/>
                  <a:gd name="connsiteX48" fmla="*/ 116097 w 398046"/>
                  <a:gd name="connsiteY48" fmla="*/ 353819 h 375933"/>
                  <a:gd name="connsiteX49" fmla="*/ 105040 w 398046"/>
                  <a:gd name="connsiteY49" fmla="*/ 364876 h 375933"/>
                  <a:gd name="connsiteX50" fmla="*/ 22114 w 398046"/>
                  <a:gd name="connsiteY50" fmla="*/ 364876 h 375933"/>
                  <a:gd name="connsiteX51" fmla="*/ 11057 w 398046"/>
                  <a:gd name="connsiteY51" fmla="*/ 353819 h 375933"/>
                  <a:gd name="connsiteX52" fmla="*/ 11057 w 398046"/>
                  <a:gd name="connsiteY52" fmla="*/ 249774 h 375933"/>
                  <a:gd name="connsiteX53" fmla="*/ 16265 w 398046"/>
                  <a:gd name="connsiteY53" fmla="*/ 221137 h 375933"/>
                  <a:gd name="connsiteX54" fmla="*/ 116097 w 398046"/>
                  <a:gd name="connsiteY54" fmla="*/ 221137 h 375933"/>
                  <a:gd name="connsiteX55" fmla="*/ 160324 w 398046"/>
                  <a:gd name="connsiteY55" fmla="*/ 199023 h 375933"/>
                  <a:gd name="connsiteX56" fmla="*/ 149268 w 398046"/>
                  <a:gd name="connsiteY56" fmla="*/ 210080 h 375933"/>
                  <a:gd name="connsiteX57" fmla="*/ 18277 w 398046"/>
                  <a:gd name="connsiteY57" fmla="*/ 210080 h 375933"/>
                  <a:gd name="connsiteX58" fmla="*/ 42398 w 398046"/>
                  <a:gd name="connsiteY58" fmla="*/ 77398 h 375933"/>
                  <a:gd name="connsiteX59" fmla="*/ 160324 w 398046"/>
                  <a:gd name="connsiteY59" fmla="*/ 77398 h 375933"/>
                  <a:gd name="connsiteX60" fmla="*/ 171381 w 398046"/>
                  <a:gd name="connsiteY60" fmla="*/ 182438 h 375933"/>
                  <a:gd name="connsiteX61" fmla="*/ 171381 w 398046"/>
                  <a:gd name="connsiteY61" fmla="*/ 105040 h 375933"/>
                  <a:gd name="connsiteX62" fmla="*/ 226666 w 398046"/>
                  <a:gd name="connsiteY62" fmla="*/ 105040 h 375933"/>
                  <a:gd name="connsiteX63" fmla="*/ 226666 w 398046"/>
                  <a:gd name="connsiteY63" fmla="*/ 182438 h 375933"/>
                  <a:gd name="connsiteX64" fmla="*/ 237722 w 398046"/>
                  <a:gd name="connsiteY64" fmla="*/ 11057 h 375933"/>
                  <a:gd name="connsiteX65" fmla="*/ 298535 w 398046"/>
                  <a:gd name="connsiteY65" fmla="*/ 11057 h 375933"/>
                  <a:gd name="connsiteX66" fmla="*/ 298535 w 398046"/>
                  <a:gd name="connsiteY66" fmla="*/ 38699 h 375933"/>
                  <a:gd name="connsiteX67" fmla="*/ 237722 w 398046"/>
                  <a:gd name="connsiteY67" fmla="*/ 38699 h 375933"/>
                  <a:gd name="connsiteX68" fmla="*/ 248779 w 398046"/>
                  <a:gd name="connsiteY68" fmla="*/ 49756 h 375933"/>
                  <a:gd name="connsiteX69" fmla="*/ 287478 w 398046"/>
                  <a:gd name="connsiteY69" fmla="*/ 49756 h 375933"/>
                  <a:gd name="connsiteX70" fmla="*/ 287478 w 398046"/>
                  <a:gd name="connsiteY70" fmla="*/ 66341 h 375933"/>
                  <a:gd name="connsiteX71" fmla="*/ 248779 w 398046"/>
                  <a:gd name="connsiteY71" fmla="*/ 66341 h 375933"/>
                  <a:gd name="connsiteX72" fmla="*/ 248779 w 398046"/>
                  <a:gd name="connsiteY72" fmla="*/ 210080 h 375933"/>
                  <a:gd name="connsiteX73" fmla="*/ 237722 w 398046"/>
                  <a:gd name="connsiteY73" fmla="*/ 199023 h 375933"/>
                  <a:gd name="connsiteX74" fmla="*/ 237722 w 398046"/>
                  <a:gd name="connsiteY74" fmla="*/ 77398 h 375933"/>
                  <a:gd name="connsiteX75" fmla="*/ 355649 w 398046"/>
                  <a:gd name="connsiteY75" fmla="*/ 77398 h 375933"/>
                  <a:gd name="connsiteX76" fmla="*/ 379770 w 398046"/>
                  <a:gd name="connsiteY76" fmla="*/ 210080 h 375933"/>
                  <a:gd name="connsiteX77" fmla="*/ 248779 w 398046"/>
                  <a:gd name="connsiteY77" fmla="*/ 210080 h 375933"/>
                  <a:gd name="connsiteX78" fmla="*/ 386990 w 398046"/>
                  <a:gd name="connsiteY78" fmla="*/ 353819 h 375933"/>
                  <a:gd name="connsiteX79" fmla="*/ 375933 w 398046"/>
                  <a:gd name="connsiteY79" fmla="*/ 364876 h 375933"/>
                  <a:gd name="connsiteX80" fmla="*/ 293007 w 398046"/>
                  <a:gd name="connsiteY80" fmla="*/ 364876 h 375933"/>
                  <a:gd name="connsiteX81" fmla="*/ 281950 w 398046"/>
                  <a:gd name="connsiteY81" fmla="*/ 353819 h 375933"/>
                  <a:gd name="connsiteX82" fmla="*/ 281950 w 398046"/>
                  <a:gd name="connsiteY82" fmla="*/ 221137 h 375933"/>
                  <a:gd name="connsiteX83" fmla="*/ 381782 w 398046"/>
                  <a:gd name="connsiteY83" fmla="*/ 221137 h 375933"/>
                  <a:gd name="connsiteX84" fmla="*/ 386990 w 398046"/>
                  <a:gd name="connsiteY84" fmla="*/ 249774 h 375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398046" h="375933">
                    <a:moveTo>
                      <a:pt x="364876" y="66341"/>
                    </a:moveTo>
                    <a:lnTo>
                      <a:pt x="298535" y="66341"/>
                    </a:lnTo>
                    <a:lnTo>
                      <a:pt x="298535" y="49756"/>
                    </a:lnTo>
                    <a:lnTo>
                      <a:pt x="309592" y="49756"/>
                    </a:lnTo>
                    <a:lnTo>
                      <a:pt x="309592" y="0"/>
                    </a:lnTo>
                    <a:lnTo>
                      <a:pt x="226666" y="0"/>
                    </a:lnTo>
                    <a:lnTo>
                      <a:pt x="226666" y="49756"/>
                    </a:lnTo>
                    <a:lnTo>
                      <a:pt x="237722" y="49756"/>
                    </a:lnTo>
                    <a:lnTo>
                      <a:pt x="237722" y="66341"/>
                    </a:lnTo>
                    <a:lnTo>
                      <a:pt x="226666" y="66341"/>
                    </a:lnTo>
                    <a:lnTo>
                      <a:pt x="226666" y="93983"/>
                    </a:lnTo>
                    <a:lnTo>
                      <a:pt x="171381" y="93983"/>
                    </a:lnTo>
                    <a:lnTo>
                      <a:pt x="171381" y="66341"/>
                    </a:lnTo>
                    <a:lnTo>
                      <a:pt x="160324" y="66341"/>
                    </a:lnTo>
                    <a:lnTo>
                      <a:pt x="160324" y="49756"/>
                    </a:lnTo>
                    <a:lnTo>
                      <a:pt x="171381" y="49756"/>
                    </a:lnTo>
                    <a:lnTo>
                      <a:pt x="171381" y="0"/>
                    </a:lnTo>
                    <a:lnTo>
                      <a:pt x="88455" y="0"/>
                    </a:lnTo>
                    <a:lnTo>
                      <a:pt x="88455" y="49756"/>
                    </a:lnTo>
                    <a:lnTo>
                      <a:pt x="99512" y="49756"/>
                    </a:lnTo>
                    <a:lnTo>
                      <a:pt x="99512" y="66341"/>
                    </a:lnTo>
                    <a:lnTo>
                      <a:pt x="33171" y="66341"/>
                    </a:lnTo>
                    <a:lnTo>
                      <a:pt x="0" y="248779"/>
                    </a:lnTo>
                    <a:lnTo>
                      <a:pt x="0" y="353819"/>
                    </a:lnTo>
                    <a:cubicBezTo>
                      <a:pt x="36" y="366017"/>
                      <a:pt x="9916" y="375897"/>
                      <a:pt x="22114" y="375933"/>
                    </a:cubicBezTo>
                    <a:lnTo>
                      <a:pt x="105040" y="375933"/>
                    </a:lnTo>
                    <a:cubicBezTo>
                      <a:pt x="117238" y="375897"/>
                      <a:pt x="127117" y="366017"/>
                      <a:pt x="127154" y="353819"/>
                    </a:cubicBezTo>
                    <a:lnTo>
                      <a:pt x="127154" y="221137"/>
                    </a:lnTo>
                    <a:lnTo>
                      <a:pt x="149268" y="221137"/>
                    </a:lnTo>
                    <a:cubicBezTo>
                      <a:pt x="161465" y="221101"/>
                      <a:pt x="171345" y="211221"/>
                      <a:pt x="171381" y="199023"/>
                    </a:cubicBezTo>
                    <a:lnTo>
                      <a:pt x="171381" y="193495"/>
                    </a:lnTo>
                    <a:lnTo>
                      <a:pt x="226666" y="193495"/>
                    </a:lnTo>
                    <a:lnTo>
                      <a:pt x="226666" y="199023"/>
                    </a:lnTo>
                    <a:cubicBezTo>
                      <a:pt x="226702" y="211221"/>
                      <a:pt x="236581" y="221101"/>
                      <a:pt x="248779" y="221137"/>
                    </a:cubicBezTo>
                    <a:lnTo>
                      <a:pt x="270893" y="221137"/>
                    </a:lnTo>
                    <a:lnTo>
                      <a:pt x="270893" y="353819"/>
                    </a:lnTo>
                    <a:cubicBezTo>
                      <a:pt x="270929" y="366017"/>
                      <a:pt x="280809" y="375897"/>
                      <a:pt x="293007" y="375933"/>
                    </a:cubicBezTo>
                    <a:lnTo>
                      <a:pt x="375933" y="375933"/>
                    </a:lnTo>
                    <a:cubicBezTo>
                      <a:pt x="388131" y="375897"/>
                      <a:pt x="398010" y="366017"/>
                      <a:pt x="398047" y="353819"/>
                    </a:cubicBezTo>
                    <a:lnTo>
                      <a:pt x="398047" y="248779"/>
                    </a:lnTo>
                    <a:close/>
                    <a:moveTo>
                      <a:pt x="99512" y="11057"/>
                    </a:moveTo>
                    <a:lnTo>
                      <a:pt x="160324" y="11057"/>
                    </a:lnTo>
                    <a:lnTo>
                      <a:pt x="160324" y="38699"/>
                    </a:lnTo>
                    <a:lnTo>
                      <a:pt x="99512" y="38699"/>
                    </a:lnTo>
                    <a:close/>
                    <a:moveTo>
                      <a:pt x="110569" y="49756"/>
                    </a:moveTo>
                    <a:lnTo>
                      <a:pt x="149268" y="49756"/>
                    </a:lnTo>
                    <a:lnTo>
                      <a:pt x="149268" y="66341"/>
                    </a:lnTo>
                    <a:lnTo>
                      <a:pt x="110569" y="66341"/>
                    </a:lnTo>
                    <a:close/>
                    <a:moveTo>
                      <a:pt x="116097" y="353819"/>
                    </a:moveTo>
                    <a:cubicBezTo>
                      <a:pt x="116097" y="359926"/>
                      <a:pt x="111147" y="364876"/>
                      <a:pt x="105040" y="364876"/>
                    </a:cubicBezTo>
                    <a:lnTo>
                      <a:pt x="22114" y="364876"/>
                    </a:lnTo>
                    <a:cubicBezTo>
                      <a:pt x="16007" y="364876"/>
                      <a:pt x="11057" y="359926"/>
                      <a:pt x="11057" y="353819"/>
                    </a:cubicBezTo>
                    <a:lnTo>
                      <a:pt x="11057" y="249774"/>
                    </a:lnTo>
                    <a:lnTo>
                      <a:pt x="16265" y="221137"/>
                    </a:lnTo>
                    <a:lnTo>
                      <a:pt x="116097" y="221137"/>
                    </a:lnTo>
                    <a:close/>
                    <a:moveTo>
                      <a:pt x="160324" y="199023"/>
                    </a:moveTo>
                    <a:cubicBezTo>
                      <a:pt x="160324" y="205130"/>
                      <a:pt x="155374" y="210080"/>
                      <a:pt x="149268" y="210080"/>
                    </a:cubicBezTo>
                    <a:lnTo>
                      <a:pt x="18277" y="210080"/>
                    </a:lnTo>
                    <a:lnTo>
                      <a:pt x="42398" y="77398"/>
                    </a:lnTo>
                    <a:lnTo>
                      <a:pt x="160324" y="77398"/>
                    </a:lnTo>
                    <a:close/>
                    <a:moveTo>
                      <a:pt x="171381" y="182438"/>
                    </a:moveTo>
                    <a:lnTo>
                      <a:pt x="171381" y="105040"/>
                    </a:lnTo>
                    <a:lnTo>
                      <a:pt x="226666" y="105040"/>
                    </a:lnTo>
                    <a:lnTo>
                      <a:pt x="226666" y="182438"/>
                    </a:lnTo>
                    <a:close/>
                    <a:moveTo>
                      <a:pt x="237722" y="11057"/>
                    </a:moveTo>
                    <a:lnTo>
                      <a:pt x="298535" y="11057"/>
                    </a:lnTo>
                    <a:lnTo>
                      <a:pt x="298535" y="38699"/>
                    </a:lnTo>
                    <a:lnTo>
                      <a:pt x="237722" y="38699"/>
                    </a:lnTo>
                    <a:close/>
                    <a:moveTo>
                      <a:pt x="248779" y="49756"/>
                    </a:moveTo>
                    <a:lnTo>
                      <a:pt x="287478" y="49756"/>
                    </a:lnTo>
                    <a:lnTo>
                      <a:pt x="287478" y="66341"/>
                    </a:lnTo>
                    <a:lnTo>
                      <a:pt x="248779" y="66341"/>
                    </a:lnTo>
                    <a:close/>
                    <a:moveTo>
                      <a:pt x="248779" y="210080"/>
                    </a:moveTo>
                    <a:cubicBezTo>
                      <a:pt x="242673" y="210080"/>
                      <a:pt x="237722" y="205130"/>
                      <a:pt x="237722" y="199023"/>
                    </a:cubicBezTo>
                    <a:lnTo>
                      <a:pt x="237722" y="77398"/>
                    </a:lnTo>
                    <a:lnTo>
                      <a:pt x="355649" y="77398"/>
                    </a:lnTo>
                    <a:lnTo>
                      <a:pt x="379770" y="210080"/>
                    </a:lnTo>
                    <a:lnTo>
                      <a:pt x="248779" y="210080"/>
                    </a:lnTo>
                    <a:close/>
                    <a:moveTo>
                      <a:pt x="386990" y="353819"/>
                    </a:moveTo>
                    <a:cubicBezTo>
                      <a:pt x="386990" y="359926"/>
                      <a:pt x="382040" y="364876"/>
                      <a:pt x="375933" y="364876"/>
                    </a:cubicBezTo>
                    <a:lnTo>
                      <a:pt x="293007" y="364876"/>
                    </a:lnTo>
                    <a:cubicBezTo>
                      <a:pt x="286900" y="364876"/>
                      <a:pt x="281950" y="359926"/>
                      <a:pt x="281950" y="353819"/>
                    </a:cubicBezTo>
                    <a:lnTo>
                      <a:pt x="281950" y="221137"/>
                    </a:lnTo>
                    <a:lnTo>
                      <a:pt x="381782" y="221137"/>
                    </a:lnTo>
                    <a:lnTo>
                      <a:pt x="386990" y="249774"/>
                    </a:lnTo>
                    <a:close/>
                  </a:path>
                </a:pathLst>
              </a:custGeom>
              <a:solidFill>
                <a:schemeClr val="bg1"/>
              </a:solidFill>
              <a:ln w="54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05D2863-BB8E-6CE9-499F-59D9B9713638}"/>
              </a:ext>
            </a:extLst>
          </p:cNvPr>
          <p:cNvGrpSpPr/>
          <p:nvPr/>
        </p:nvGrpSpPr>
        <p:grpSpPr>
          <a:xfrm>
            <a:off x="618429" y="4634893"/>
            <a:ext cx="5121988" cy="1102196"/>
            <a:chOff x="5420152" y="4685860"/>
            <a:chExt cx="5121988" cy="1102196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B659B0C6-75FC-58B1-0F11-815EEDB5B1BD}"/>
                </a:ext>
              </a:extLst>
            </p:cNvPr>
            <p:cNvGrpSpPr/>
            <p:nvPr/>
          </p:nvGrpSpPr>
          <p:grpSpPr>
            <a:xfrm>
              <a:off x="6989195" y="4706380"/>
              <a:ext cx="3552945" cy="1061157"/>
              <a:chOff x="609441" y="1238324"/>
              <a:chExt cx="3233689" cy="1061157"/>
            </a:xfrm>
          </p:grpSpPr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3083F36F-E0B0-43F0-D647-A969931D6A64}"/>
                  </a:ext>
                </a:extLst>
              </p:cNvPr>
              <p:cNvSpPr txBox="1"/>
              <p:nvPr/>
            </p:nvSpPr>
            <p:spPr>
              <a:xfrm>
                <a:off x="609600" y="1238324"/>
                <a:ext cx="3233530" cy="36918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r>
                  <a:rPr 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Segoe UI Black" panose="020B0A02040204020203" pitchFamily="34" charset="0"/>
                  </a:rPr>
                  <a:t>Placeholder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7CC4E635-34D6-E6F8-5355-04CC75F76FAD}"/>
                  </a:ext>
                </a:extLst>
              </p:cNvPr>
              <p:cNvSpPr txBox="1"/>
              <p:nvPr/>
            </p:nvSpPr>
            <p:spPr>
              <a:xfrm>
                <a:off x="609441" y="1739441"/>
                <a:ext cx="3233689" cy="560040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noAutofit/>
              </a:bodyPr>
              <a:lstStyle/>
              <a:p>
                <a:pPr>
                  <a:lnSpc>
                    <a:spcPct val="110000"/>
                  </a:lnSpc>
                  <a:defRPr/>
                </a:pPr>
                <a:r>
                  <a:rPr lang="en-US" sz="1600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This is a sample text. Insert your desired text here. This is a sample text. </a:t>
                </a:r>
              </a:p>
            </p:txBody>
          </p: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841EFE2A-FFF9-912A-1372-DE9C85F49D81}"/>
                </a:ext>
              </a:extLst>
            </p:cNvPr>
            <p:cNvGrpSpPr/>
            <p:nvPr/>
          </p:nvGrpSpPr>
          <p:grpSpPr>
            <a:xfrm>
              <a:off x="5420152" y="4685860"/>
              <a:ext cx="1102196" cy="1102196"/>
              <a:chOff x="5420152" y="4685860"/>
              <a:chExt cx="1102196" cy="1102196"/>
            </a:xfrm>
          </p:grpSpPr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9E1797D5-D631-31D3-6CB6-17CE9E1A29AE}"/>
                  </a:ext>
                </a:extLst>
              </p:cNvPr>
              <p:cNvSpPr/>
              <p:nvPr/>
            </p:nvSpPr>
            <p:spPr>
              <a:xfrm>
                <a:off x="5420152" y="4685860"/>
                <a:ext cx="1102196" cy="1102196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Graphic 26" descr="Diamond outline">
                <a:extLst>
                  <a:ext uri="{FF2B5EF4-FFF2-40B4-BE49-F238E27FC236}">
                    <a16:creationId xmlns:a16="http://schemas.microsoft.com/office/drawing/2014/main" id="{83337100-05DA-29AF-E7D6-0F62BE51446B}"/>
                  </a:ext>
                </a:extLst>
              </p:cNvPr>
              <p:cNvSpPr/>
              <p:nvPr/>
            </p:nvSpPr>
            <p:spPr>
              <a:xfrm>
                <a:off x="5758770" y="5079059"/>
                <a:ext cx="424961" cy="315798"/>
              </a:xfrm>
              <a:custGeom>
                <a:avLst/>
                <a:gdLst>
                  <a:gd name="connsiteX0" fmla="*/ 385995 w 479204"/>
                  <a:gd name="connsiteY0" fmla="*/ 0 h 356108"/>
                  <a:gd name="connsiteX1" fmla="*/ 93209 w 479204"/>
                  <a:gd name="connsiteY1" fmla="*/ 0 h 356108"/>
                  <a:gd name="connsiteX2" fmla="*/ 0 w 479204"/>
                  <a:gd name="connsiteY2" fmla="*/ 116506 h 356108"/>
                  <a:gd name="connsiteX3" fmla="*/ 239602 w 479204"/>
                  <a:gd name="connsiteY3" fmla="*/ 356108 h 356108"/>
                  <a:gd name="connsiteX4" fmla="*/ 479204 w 479204"/>
                  <a:gd name="connsiteY4" fmla="*/ 116506 h 356108"/>
                  <a:gd name="connsiteX5" fmla="*/ 147404 w 479204"/>
                  <a:gd name="connsiteY5" fmla="*/ 121625 h 356108"/>
                  <a:gd name="connsiteX6" fmla="*/ 231741 w 479204"/>
                  <a:gd name="connsiteY6" fmla="*/ 332458 h 356108"/>
                  <a:gd name="connsiteX7" fmla="*/ 231647 w 479204"/>
                  <a:gd name="connsiteY7" fmla="*/ 332518 h 356108"/>
                  <a:gd name="connsiteX8" fmla="*/ 20848 w 479204"/>
                  <a:gd name="connsiteY8" fmla="*/ 121719 h 356108"/>
                  <a:gd name="connsiteX9" fmla="*/ 20886 w 479204"/>
                  <a:gd name="connsiteY9" fmla="*/ 121625 h 356108"/>
                  <a:gd name="connsiteX10" fmla="*/ 319891 w 479204"/>
                  <a:gd name="connsiteY10" fmla="*/ 121625 h 356108"/>
                  <a:gd name="connsiteX11" fmla="*/ 239652 w 479204"/>
                  <a:gd name="connsiteY11" fmla="*/ 322219 h 356108"/>
                  <a:gd name="connsiteX12" fmla="*/ 239552 w 479204"/>
                  <a:gd name="connsiteY12" fmla="*/ 322219 h 356108"/>
                  <a:gd name="connsiteX13" fmla="*/ 159313 w 479204"/>
                  <a:gd name="connsiteY13" fmla="*/ 121625 h 356108"/>
                  <a:gd name="connsiteX14" fmla="*/ 158577 w 479204"/>
                  <a:gd name="connsiteY14" fmla="*/ 110569 h 356108"/>
                  <a:gd name="connsiteX15" fmla="*/ 188431 w 479204"/>
                  <a:gd name="connsiteY15" fmla="*/ 11057 h 356108"/>
                  <a:gd name="connsiteX16" fmla="*/ 290773 w 479204"/>
                  <a:gd name="connsiteY16" fmla="*/ 11057 h 356108"/>
                  <a:gd name="connsiteX17" fmla="*/ 320627 w 479204"/>
                  <a:gd name="connsiteY17" fmla="*/ 110569 h 356108"/>
                  <a:gd name="connsiteX18" fmla="*/ 331800 w 479204"/>
                  <a:gd name="connsiteY18" fmla="*/ 121625 h 356108"/>
                  <a:gd name="connsiteX19" fmla="*/ 458318 w 479204"/>
                  <a:gd name="connsiteY19" fmla="*/ 121625 h 356108"/>
                  <a:gd name="connsiteX20" fmla="*/ 458356 w 479204"/>
                  <a:gd name="connsiteY20" fmla="*/ 121719 h 356108"/>
                  <a:gd name="connsiteX21" fmla="*/ 247557 w 479204"/>
                  <a:gd name="connsiteY21" fmla="*/ 332518 h 356108"/>
                  <a:gd name="connsiteX22" fmla="*/ 247480 w 479204"/>
                  <a:gd name="connsiteY22" fmla="*/ 332535 h 356108"/>
                  <a:gd name="connsiteX23" fmla="*/ 247463 w 479204"/>
                  <a:gd name="connsiteY23" fmla="*/ 332458 h 356108"/>
                  <a:gd name="connsiteX24" fmla="*/ 460186 w 479204"/>
                  <a:gd name="connsiteY24" fmla="*/ 110569 h 356108"/>
                  <a:gd name="connsiteX25" fmla="*/ 332170 w 479204"/>
                  <a:gd name="connsiteY25" fmla="*/ 110569 h 356108"/>
                  <a:gd name="connsiteX26" fmla="*/ 302317 w 479204"/>
                  <a:gd name="connsiteY26" fmla="*/ 11057 h 356108"/>
                  <a:gd name="connsiteX27" fmla="*/ 380687 w 479204"/>
                  <a:gd name="connsiteY27" fmla="*/ 11057 h 356108"/>
                  <a:gd name="connsiteX28" fmla="*/ 460225 w 479204"/>
                  <a:gd name="connsiteY28" fmla="*/ 110480 h 356108"/>
                  <a:gd name="connsiteX29" fmla="*/ 460186 w 479204"/>
                  <a:gd name="connsiteY29" fmla="*/ 110569 h 356108"/>
                  <a:gd name="connsiteX30" fmla="*/ 98517 w 479204"/>
                  <a:gd name="connsiteY30" fmla="*/ 11057 h 356108"/>
                  <a:gd name="connsiteX31" fmla="*/ 176888 w 479204"/>
                  <a:gd name="connsiteY31" fmla="*/ 11057 h 356108"/>
                  <a:gd name="connsiteX32" fmla="*/ 147034 w 479204"/>
                  <a:gd name="connsiteY32" fmla="*/ 110569 h 356108"/>
                  <a:gd name="connsiteX33" fmla="*/ 19018 w 479204"/>
                  <a:gd name="connsiteY33" fmla="*/ 110569 h 356108"/>
                  <a:gd name="connsiteX34" fmla="*/ 18974 w 479204"/>
                  <a:gd name="connsiteY34" fmla="*/ 110480 h 356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79204" h="356108">
                    <a:moveTo>
                      <a:pt x="385995" y="0"/>
                    </a:moveTo>
                    <a:lnTo>
                      <a:pt x="93209" y="0"/>
                    </a:lnTo>
                    <a:lnTo>
                      <a:pt x="0" y="116506"/>
                    </a:lnTo>
                    <a:lnTo>
                      <a:pt x="239602" y="356108"/>
                    </a:lnTo>
                    <a:lnTo>
                      <a:pt x="479204" y="116506"/>
                    </a:lnTo>
                    <a:close/>
                    <a:moveTo>
                      <a:pt x="147404" y="121625"/>
                    </a:moveTo>
                    <a:lnTo>
                      <a:pt x="231741" y="332458"/>
                    </a:lnTo>
                    <a:cubicBezTo>
                      <a:pt x="231796" y="332596"/>
                      <a:pt x="231741" y="332623"/>
                      <a:pt x="231647" y="332518"/>
                    </a:cubicBezTo>
                    <a:lnTo>
                      <a:pt x="20848" y="121719"/>
                    </a:lnTo>
                    <a:cubicBezTo>
                      <a:pt x="20798" y="121670"/>
                      <a:pt x="20815" y="121625"/>
                      <a:pt x="20886" y="121625"/>
                    </a:cubicBezTo>
                    <a:close/>
                    <a:moveTo>
                      <a:pt x="319891" y="121625"/>
                    </a:moveTo>
                    <a:lnTo>
                      <a:pt x="239652" y="322219"/>
                    </a:lnTo>
                    <a:cubicBezTo>
                      <a:pt x="239624" y="322291"/>
                      <a:pt x="239580" y="322291"/>
                      <a:pt x="239552" y="322219"/>
                    </a:cubicBezTo>
                    <a:lnTo>
                      <a:pt x="159313" y="121625"/>
                    </a:lnTo>
                    <a:close/>
                    <a:moveTo>
                      <a:pt x="158577" y="110569"/>
                    </a:moveTo>
                    <a:lnTo>
                      <a:pt x="188431" y="11057"/>
                    </a:lnTo>
                    <a:lnTo>
                      <a:pt x="290773" y="11057"/>
                    </a:lnTo>
                    <a:lnTo>
                      <a:pt x="320627" y="110569"/>
                    </a:lnTo>
                    <a:close/>
                    <a:moveTo>
                      <a:pt x="331800" y="121625"/>
                    </a:moveTo>
                    <a:lnTo>
                      <a:pt x="458318" y="121625"/>
                    </a:lnTo>
                    <a:cubicBezTo>
                      <a:pt x="458390" y="121625"/>
                      <a:pt x="458406" y="121670"/>
                      <a:pt x="458356" y="121719"/>
                    </a:cubicBezTo>
                    <a:lnTo>
                      <a:pt x="247557" y="332518"/>
                    </a:lnTo>
                    <a:cubicBezTo>
                      <a:pt x="247541" y="332544"/>
                      <a:pt x="247506" y="332551"/>
                      <a:pt x="247480" y="332535"/>
                    </a:cubicBezTo>
                    <a:cubicBezTo>
                      <a:pt x="247454" y="332518"/>
                      <a:pt x="247447" y="332483"/>
                      <a:pt x="247463" y="332458"/>
                    </a:cubicBezTo>
                    <a:close/>
                    <a:moveTo>
                      <a:pt x="460186" y="110569"/>
                    </a:moveTo>
                    <a:lnTo>
                      <a:pt x="332170" y="110569"/>
                    </a:lnTo>
                    <a:lnTo>
                      <a:pt x="302317" y="11057"/>
                    </a:lnTo>
                    <a:lnTo>
                      <a:pt x="380687" y="11057"/>
                    </a:lnTo>
                    <a:lnTo>
                      <a:pt x="460225" y="110480"/>
                    </a:lnTo>
                    <a:cubicBezTo>
                      <a:pt x="460264" y="110530"/>
                      <a:pt x="460242" y="110569"/>
                      <a:pt x="460186" y="110569"/>
                    </a:cubicBezTo>
                    <a:close/>
                    <a:moveTo>
                      <a:pt x="98517" y="11057"/>
                    </a:moveTo>
                    <a:lnTo>
                      <a:pt x="176888" y="11057"/>
                    </a:lnTo>
                    <a:lnTo>
                      <a:pt x="147034" y="110569"/>
                    </a:lnTo>
                    <a:lnTo>
                      <a:pt x="19018" y="110569"/>
                    </a:lnTo>
                    <a:cubicBezTo>
                      <a:pt x="18957" y="110569"/>
                      <a:pt x="18935" y="110530"/>
                      <a:pt x="18974" y="110480"/>
                    </a:cubicBezTo>
                    <a:close/>
                  </a:path>
                </a:pathLst>
              </a:custGeom>
              <a:solidFill>
                <a:schemeClr val="bg1"/>
              </a:solidFill>
              <a:ln w="54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A448911A-3827-1021-61DE-B34156F51ECA}"/>
              </a:ext>
            </a:extLst>
          </p:cNvPr>
          <p:cNvGrpSpPr/>
          <p:nvPr/>
        </p:nvGrpSpPr>
        <p:grpSpPr>
          <a:xfrm>
            <a:off x="618429" y="3135028"/>
            <a:ext cx="5121988" cy="1102196"/>
            <a:chOff x="5420152" y="2902216"/>
            <a:chExt cx="5121988" cy="1102196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9BEA3CEA-C4DD-2347-DBE0-2AA3298B4EAD}"/>
                </a:ext>
              </a:extLst>
            </p:cNvPr>
            <p:cNvGrpSpPr/>
            <p:nvPr/>
          </p:nvGrpSpPr>
          <p:grpSpPr>
            <a:xfrm>
              <a:off x="6989195" y="2922736"/>
              <a:ext cx="3552945" cy="1061157"/>
              <a:chOff x="609441" y="1238324"/>
              <a:chExt cx="3233689" cy="1061157"/>
            </a:xfrm>
          </p:grpSpPr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CBF0E68F-02FA-B391-4F48-8F1E600B1DBD}"/>
                  </a:ext>
                </a:extLst>
              </p:cNvPr>
              <p:cNvSpPr txBox="1"/>
              <p:nvPr/>
            </p:nvSpPr>
            <p:spPr>
              <a:xfrm>
                <a:off x="609600" y="1238324"/>
                <a:ext cx="3233530" cy="36918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r>
                  <a:rPr 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Segoe UI Black" panose="020B0A02040204020203" pitchFamily="34" charset="0"/>
                  </a:rPr>
                  <a:t>Placeholder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07DCA164-F94B-DA05-AD29-B14CDBF3E69F}"/>
                  </a:ext>
                </a:extLst>
              </p:cNvPr>
              <p:cNvSpPr txBox="1"/>
              <p:nvPr/>
            </p:nvSpPr>
            <p:spPr>
              <a:xfrm>
                <a:off x="609441" y="1739441"/>
                <a:ext cx="3233689" cy="560040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noAutofit/>
              </a:bodyPr>
              <a:lstStyle/>
              <a:p>
                <a:pPr>
                  <a:lnSpc>
                    <a:spcPct val="110000"/>
                  </a:lnSpc>
                  <a:defRPr/>
                </a:pPr>
                <a:r>
                  <a:rPr lang="en-US" sz="1600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This is a sample text. Insert your desired text here. This is a sample text. </a:t>
                </a:r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489AB249-1A0A-695C-2EF8-ACDAC9D30404}"/>
                </a:ext>
              </a:extLst>
            </p:cNvPr>
            <p:cNvGrpSpPr/>
            <p:nvPr/>
          </p:nvGrpSpPr>
          <p:grpSpPr>
            <a:xfrm>
              <a:off x="5420152" y="2902216"/>
              <a:ext cx="1102196" cy="1102196"/>
              <a:chOff x="5420152" y="2902216"/>
              <a:chExt cx="1102196" cy="1102196"/>
            </a:xfrm>
          </p:grpSpPr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BAD6109B-4BF7-9CC0-7AFB-BBD6BA68D1B3}"/>
                  </a:ext>
                </a:extLst>
              </p:cNvPr>
              <p:cNvSpPr/>
              <p:nvPr/>
            </p:nvSpPr>
            <p:spPr>
              <a:xfrm>
                <a:off x="5420152" y="2902216"/>
                <a:ext cx="1102196" cy="1102196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Graphic 27" descr="Advertising outline">
                <a:extLst>
                  <a:ext uri="{FF2B5EF4-FFF2-40B4-BE49-F238E27FC236}">
                    <a16:creationId xmlns:a16="http://schemas.microsoft.com/office/drawing/2014/main" id="{A08811D4-1FD4-35D5-7E91-F4FBB61AED53}"/>
                  </a:ext>
                </a:extLst>
              </p:cNvPr>
              <p:cNvSpPr/>
              <p:nvPr/>
            </p:nvSpPr>
            <p:spPr>
              <a:xfrm>
                <a:off x="5780047" y="3259660"/>
                <a:ext cx="382406" cy="387308"/>
              </a:xfrm>
              <a:custGeom>
                <a:avLst/>
                <a:gdLst>
                  <a:gd name="connsiteX0" fmla="*/ 77398 w 431217"/>
                  <a:gd name="connsiteY0" fmla="*/ 315120 h 436745"/>
                  <a:gd name="connsiteX1" fmla="*/ 77398 w 431217"/>
                  <a:gd name="connsiteY1" fmla="*/ 436746 h 436745"/>
                  <a:gd name="connsiteX2" fmla="*/ 88455 w 431217"/>
                  <a:gd name="connsiteY2" fmla="*/ 436746 h 436745"/>
                  <a:gd name="connsiteX3" fmla="*/ 88455 w 431217"/>
                  <a:gd name="connsiteY3" fmla="*/ 315120 h 436745"/>
                  <a:gd name="connsiteX4" fmla="*/ 342762 w 431217"/>
                  <a:gd name="connsiteY4" fmla="*/ 315120 h 436745"/>
                  <a:gd name="connsiteX5" fmla="*/ 342762 w 431217"/>
                  <a:gd name="connsiteY5" fmla="*/ 436746 h 436745"/>
                  <a:gd name="connsiteX6" fmla="*/ 353819 w 431217"/>
                  <a:gd name="connsiteY6" fmla="*/ 436746 h 436745"/>
                  <a:gd name="connsiteX7" fmla="*/ 353819 w 431217"/>
                  <a:gd name="connsiteY7" fmla="*/ 315120 h 436745"/>
                  <a:gd name="connsiteX8" fmla="*/ 425689 w 431217"/>
                  <a:gd name="connsiteY8" fmla="*/ 315120 h 436745"/>
                  <a:gd name="connsiteX9" fmla="*/ 431217 w 431217"/>
                  <a:gd name="connsiteY9" fmla="*/ 309592 h 436745"/>
                  <a:gd name="connsiteX10" fmla="*/ 425689 w 431217"/>
                  <a:gd name="connsiteY10" fmla="*/ 304064 h 436745"/>
                  <a:gd name="connsiteX11" fmla="*/ 420160 w 431217"/>
                  <a:gd name="connsiteY11" fmla="*/ 304064 h 436745"/>
                  <a:gd name="connsiteX12" fmla="*/ 420160 w 431217"/>
                  <a:gd name="connsiteY12" fmla="*/ 270893 h 436745"/>
                  <a:gd name="connsiteX13" fmla="*/ 431217 w 431217"/>
                  <a:gd name="connsiteY13" fmla="*/ 270893 h 436745"/>
                  <a:gd name="connsiteX14" fmla="*/ 431217 w 431217"/>
                  <a:gd name="connsiteY14" fmla="*/ 38699 h 436745"/>
                  <a:gd name="connsiteX15" fmla="*/ 353819 w 431217"/>
                  <a:gd name="connsiteY15" fmla="*/ 38699 h 436745"/>
                  <a:gd name="connsiteX16" fmla="*/ 353819 w 431217"/>
                  <a:gd name="connsiteY16" fmla="*/ 11057 h 436745"/>
                  <a:gd name="connsiteX17" fmla="*/ 364876 w 431217"/>
                  <a:gd name="connsiteY17" fmla="*/ 11057 h 436745"/>
                  <a:gd name="connsiteX18" fmla="*/ 370405 w 431217"/>
                  <a:gd name="connsiteY18" fmla="*/ 5528 h 436745"/>
                  <a:gd name="connsiteX19" fmla="*/ 364876 w 431217"/>
                  <a:gd name="connsiteY19" fmla="*/ 0 h 436745"/>
                  <a:gd name="connsiteX20" fmla="*/ 331706 w 431217"/>
                  <a:gd name="connsiteY20" fmla="*/ 0 h 436745"/>
                  <a:gd name="connsiteX21" fmla="*/ 326177 w 431217"/>
                  <a:gd name="connsiteY21" fmla="*/ 5528 h 436745"/>
                  <a:gd name="connsiteX22" fmla="*/ 331706 w 431217"/>
                  <a:gd name="connsiteY22" fmla="*/ 11057 h 436745"/>
                  <a:gd name="connsiteX23" fmla="*/ 342762 w 431217"/>
                  <a:gd name="connsiteY23" fmla="*/ 11057 h 436745"/>
                  <a:gd name="connsiteX24" fmla="*/ 342762 w 431217"/>
                  <a:gd name="connsiteY24" fmla="*/ 38699 h 436745"/>
                  <a:gd name="connsiteX25" fmla="*/ 221137 w 431217"/>
                  <a:gd name="connsiteY25" fmla="*/ 38699 h 436745"/>
                  <a:gd name="connsiteX26" fmla="*/ 221137 w 431217"/>
                  <a:gd name="connsiteY26" fmla="*/ 11057 h 436745"/>
                  <a:gd name="connsiteX27" fmla="*/ 232194 w 431217"/>
                  <a:gd name="connsiteY27" fmla="*/ 11057 h 436745"/>
                  <a:gd name="connsiteX28" fmla="*/ 237722 w 431217"/>
                  <a:gd name="connsiteY28" fmla="*/ 5528 h 436745"/>
                  <a:gd name="connsiteX29" fmla="*/ 232194 w 431217"/>
                  <a:gd name="connsiteY29" fmla="*/ 0 h 436745"/>
                  <a:gd name="connsiteX30" fmla="*/ 199023 w 431217"/>
                  <a:gd name="connsiteY30" fmla="*/ 0 h 436745"/>
                  <a:gd name="connsiteX31" fmla="*/ 193495 w 431217"/>
                  <a:gd name="connsiteY31" fmla="*/ 5528 h 436745"/>
                  <a:gd name="connsiteX32" fmla="*/ 199023 w 431217"/>
                  <a:gd name="connsiteY32" fmla="*/ 11057 h 436745"/>
                  <a:gd name="connsiteX33" fmla="*/ 210080 w 431217"/>
                  <a:gd name="connsiteY33" fmla="*/ 11057 h 436745"/>
                  <a:gd name="connsiteX34" fmla="*/ 210080 w 431217"/>
                  <a:gd name="connsiteY34" fmla="*/ 38699 h 436745"/>
                  <a:gd name="connsiteX35" fmla="*/ 88455 w 431217"/>
                  <a:gd name="connsiteY35" fmla="*/ 38699 h 436745"/>
                  <a:gd name="connsiteX36" fmla="*/ 88455 w 431217"/>
                  <a:gd name="connsiteY36" fmla="*/ 11057 h 436745"/>
                  <a:gd name="connsiteX37" fmla="*/ 99512 w 431217"/>
                  <a:gd name="connsiteY37" fmla="*/ 11057 h 436745"/>
                  <a:gd name="connsiteX38" fmla="*/ 105040 w 431217"/>
                  <a:gd name="connsiteY38" fmla="*/ 5528 h 436745"/>
                  <a:gd name="connsiteX39" fmla="*/ 99512 w 431217"/>
                  <a:gd name="connsiteY39" fmla="*/ 0 h 436745"/>
                  <a:gd name="connsiteX40" fmla="*/ 66341 w 431217"/>
                  <a:gd name="connsiteY40" fmla="*/ 0 h 436745"/>
                  <a:gd name="connsiteX41" fmla="*/ 60813 w 431217"/>
                  <a:gd name="connsiteY41" fmla="*/ 5528 h 436745"/>
                  <a:gd name="connsiteX42" fmla="*/ 66341 w 431217"/>
                  <a:gd name="connsiteY42" fmla="*/ 11057 h 436745"/>
                  <a:gd name="connsiteX43" fmla="*/ 77398 w 431217"/>
                  <a:gd name="connsiteY43" fmla="*/ 11057 h 436745"/>
                  <a:gd name="connsiteX44" fmla="*/ 77398 w 431217"/>
                  <a:gd name="connsiteY44" fmla="*/ 38699 h 436745"/>
                  <a:gd name="connsiteX45" fmla="*/ 0 w 431217"/>
                  <a:gd name="connsiteY45" fmla="*/ 38699 h 436745"/>
                  <a:gd name="connsiteX46" fmla="*/ 0 w 431217"/>
                  <a:gd name="connsiteY46" fmla="*/ 270893 h 436745"/>
                  <a:gd name="connsiteX47" fmla="*/ 11057 w 431217"/>
                  <a:gd name="connsiteY47" fmla="*/ 270893 h 436745"/>
                  <a:gd name="connsiteX48" fmla="*/ 11057 w 431217"/>
                  <a:gd name="connsiteY48" fmla="*/ 304064 h 436745"/>
                  <a:gd name="connsiteX49" fmla="*/ 5528 w 431217"/>
                  <a:gd name="connsiteY49" fmla="*/ 304064 h 436745"/>
                  <a:gd name="connsiteX50" fmla="*/ 0 w 431217"/>
                  <a:gd name="connsiteY50" fmla="*/ 309592 h 436745"/>
                  <a:gd name="connsiteX51" fmla="*/ 5528 w 431217"/>
                  <a:gd name="connsiteY51" fmla="*/ 315120 h 436745"/>
                  <a:gd name="connsiteX52" fmla="*/ 40988 w 431217"/>
                  <a:gd name="connsiteY52" fmla="*/ 304064 h 436745"/>
                  <a:gd name="connsiteX53" fmla="*/ 74158 w 431217"/>
                  <a:gd name="connsiteY53" fmla="*/ 270893 h 436745"/>
                  <a:gd name="connsiteX54" fmla="*/ 77398 w 431217"/>
                  <a:gd name="connsiteY54" fmla="*/ 270893 h 436745"/>
                  <a:gd name="connsiteX55" fmla="*/ 77398 w 431217"/>
                  <a:gd name="connsiteY55" fmla="*/ 304064 h 436745"/>
                  <a:gd name="connsiteX56" fmla="*/ 191206 w 431217"/>
                  <a:gd name="connsiteY56" fmla="*/ 270893 h 436745"/>
                  <a:gd name="connsiteX57" fmla="*/ 158036 w 431217"/>
                  <a:gd name="connsiteY57" fmla="*/ 304064 h 436745"/>
                  <a:gd name="connsiteX58" fmla="*/ 154796 w 431217"/>
                  <a:gd name="connsiteY58" fmla="*/ 304064 h 436745"/>
                  <a:gd name="connsiteX59" fmla="*/ 154796 w 431217"/>
                  <a:gd name="connsiteY59" fmla="*/ 270893 h 436745"/>
                  <a:gd name="connsiteX60" fmla="*/ 257547 w 431217"/>
                  <a:gd name="connsiteY60" fmla="*/ 270893 h 436745"/>
                  <a:gd name="connsiteX61" fmla="*/ 224377 w 431217"/>
                  <a:gd name="connsiteY61" fmla="*/ 304064 h 436745"/>
                  <a:gd name="connsiteX62" fmla="*/ 221137 w 431217"/>
                  <a:gd name="connsiteY62" fmla="*/ 304064 h 436745"/>
                  <a:gd name="connsiteX63" fmla="*/ 221137 w 431217"/>
                  <a:gd name="connsiteY63" fmla="*/ 270893 h 436745"/>
                  <a:gd name="connsiteX64" fmla="*/ 323888 w 431217"/>
                  <a:gd name="connsiteY64" fmla="*/ 270893 h 436745"/>
                  <a:gd name="connsiteX65" fmla="*/ 290718 w 431217"/>
                  <a:gd name="connsiteY65" fmla="*/ 304064 h 436745"/>
                  <a:gd name="connsiteX66" fmla="*/ 287478 w 431217"/>
                  <a:gd name="connsiteY66" fmla="*/ 304064 h 436745"/>
                  <a:gd name="connsiteX67" fmla="*/ 287478 w 431217"/>
                  <a:gd name="connsiteY67" fmla="*/ 270893 h 436745"/>
                  <a:gd name="connsiteX68" fmla="*/ 353819 w 431217"/>
                  <a:gd name="connsiteY68" fmla="*/ 304064 h 436745"/>
                  <a:gd name="connsiteX69" fmla="*/ 353819 w 431217"/>
                  <a:gd name="connsiteY69" fmla="*/ 270893 h 436745"/>
                  <a:gd name="connsiteX70" fmla="*/ 390230 w 431217"/>
                  <a:gd name="connsiteY70" fmla="*/ 270893 h 436745"/>
                  <a:gd name="connsiteX71" fmla="*/ 357059 w 431217"/>
                  <a:gd name="connsiteY71" fmla="*/ 304064 h 436745"/>
                  <a:gd name="connsiteX72" fmla="*/ 342762 w 431217"/>
                  <a:gd name="connsiteY72" fmla="*/ 270893 h 436745"/>
                  <a:gd name="connsiteX73" fmla="*/ 342762 w 431217"/>
                  <a:gd name="connsiteY73" fmla="*/ 304064 h 436745"/>
                  <a:gd name="connsiteX74" fmla="*/ 306352 w 431217"/>
                  <a:gd name="connsiteY74" fmla="*/ 304064 h 436745"/>
                  <a:gd name="connsiteX75" fmla="*/ 339523 w 431217"/>
                  <a:gd name="connsiteY75" fmla="*/ 270893 h 436745"/>
                  <a:gd name="connsiteX76" fmla="*/ 276421 w 431217"/>
                  <a:gd name="connsiteY76" fmla="*/ 270893 h 436745"/>
                  <a:gd name="connsiteX77" fmla="*/ 276421 w 431217"/>
                  <a:gd name="connsiteY77" fmla="*/ 304064 h 436745"/>
                  <a:gd name="connsiteX78" fmla="*/ 240011 w 431217"/>
                  <a:gd name="connsiteY78" fmla="*/ 304064 h 436745"/>
                  <a:gd name="connsiteX79" fmla="*/ 273182 w 431217"/>
                  <a:gd name="connsiteY79" fmla="*/ 270893 h 436745"/>
                  <a:gd name="connsiteX80" fmla="*/ 210080 w 431217"/>
                  <a:gd name="connsiteY80" fmla="*/ 270893 h 436745"/>
                  <a:gd name="connsiteX81" fmla="*/ 210080 w 431217"/>
                  <a:gd name="connsiteY81" fmla="*/ 304064 h 436745"/>
                  <a:gd name="connsiteX82" fmla="*/ 173670 w 431217"/>
                  <a:gd name="connsiteY82" fmla="*/ 304064 h 436745"/>
                  <a:gd name="connsiteX83" fmla="*/ 206841 w 431217"/>
                  <a:gd name="connsiteY83" fmla="*/ 270893 h 436745"/>
                  <a:gd name="connsiteX84" fmla="*/ 143739 w 431217"/>
                  <a:gd name="connsiteY84" fmla="*/ 270893 h 436745"/>
                  <a:gd name="connsiteX85" fmla="*/ 143739 w 431217"/>
                  <a:gd name="connsiteY85" fmla="*/ 304064 h 436745"/>
                  <a:gd name="connsiteX86" fmla="*/ 107329 w 431217"/>
                  <a:gd name="connsiteY86" fmla="*/ 304064 h 436745"/>
                  <a:gd name="connsiteX87" fmla="*/ 140499 w 431217"/>
                  <a:gd name="connsiteY87" fmla="*/ 270893 h 436745"/>
                  <a:gd name="connsiteX88" fmla="*/ 91694 w 431217"/>
                  <a:gd name="connsiteY88" fmla="*/ 304064 h 436745"/>
                  <a:gd name="connsiteX89" fmla="*/ 88455 w 431217"/>
                  <a:gd name="connsiteY89" fmla="*/ 304064 h 436745"/>
                  <a:gd name="connsiteX90" fmla="*/ 88455 w 431217"/>
                  <a:gd name="connsiteY90" fmla="*/ 270893 h 436745"/>
                  <a:gd name="connsiteX91" fmla="*/ 124865 w 431217"/>
                  <a:gd name="connsiteY91" fmla="*/ 270893 h 436745"/>
                  <a:gd name="connsiteX92" fmla="*/ 409104 w 431217"/>
                  <a:gd name="connsiteY92" fmla="*/ 304064 h 436745"/>
                  <a:gd name="connsiteX93" fmla="*/ 372693 w 431217"/>
                  <a:gd name="connsiteY93" fmla="*/ 304064 h 436745"/>
                  <a:gd name="connsiteX94" fmla="*/ 405864 w 431217"/>
                  <a:gd name="connsiteY94" fmla="*/ 270893 h 436745"/>
                  <a:gd name="connsiteX95" fmla="*/ 409104 w 431217"/>
                  <a:gd name="connsiteY95" fmla="*/ 270893 h 436745"/>
                  <a:gd name="connsiteX96" fmla="*/ 11057 w 431217"/>
                  <a:gd name="connsiteY96" fmla="*/ 49756 h 436745"/>
                  <a:gd name="connsiteX97" fmla="*/ 420160 w 431217"/>
                  <a:gd name="connsiteY97" fmla="*/ 49756 h 436745"/>
                  <a:gd name="connsiteX98" fmla="*/ 420160 w 431217"/>
                  <a:gd name="connsiteY98" fmla="*/ 259836 h 436745"/>
                  <a:gd name="connsiteX99" fmla="*/ 11057 w 431217"/>
                  <a:gd name="connsiteY99" fmla="*/ 259836 h 436745"/>
                  <a:gd name="connsiteX100" fmla="*/ 22114 w 431217"/>
                  <a:gd name="connsiteY100" fmla="*/ 270893 h 436745"/>
                  <a:gd name="connsiteX101" fmla="*/ 58524 w 431217"/>
                  <a:gd name="connsiteY101" fmla="*/ 270893 h 436745"/>
                  <a:gd name="connsiteX102" fmla="*/ 25353 w 431217"/>
                  <a:gd name="connsiteY102" fmla="*/ 304064 h 436745"/>
                  <a:gd name="connsiteX103" fmla="*/ 22114 w 431217"/>
                  <a:gd name="connsiteY103" fmla="*/ 304064 h 436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431217" h="436745">
                    <a:moveTo>
                      <a:pt x="77398" y="315120"/>
                    </a:moveTo>
                    <a:lnTo>
                      <a:pt x="77398" y="436746"/>
                    </a:lnTo>
                    <a:lnTo>
                      <a:pt x="88455" y="436746"/>
                    </a:lnTo>
                    <a:lnTo>
                      <a:pt x="88455" y="315120"/>
                    </a:lnTo>
                    <a:lnTo>
                      <a:pt x="342762" y="315120"/>
                    </a:lnTo>
                    <a:lnTo>
                      <a:pt x="342762" y="436746"/>
                    </a:lnTo>
                    <a:lnTo>
                      <a:pt x="353819" y="436746"/>
                    </a:lnTo>
                    <a:lnTo>
                      <a:pt x="353819" y="315120"/>
                    </a:lnTo>
                    <a:lnTo>
                      <a:pt x="425689" y="315120"/>
                    </a:lnTo>
                    <a:cubicBezTo>
                      <a:pt x="428742" y="315120"/>
                      <a:pt x="431217" y="312645"/>
                      <a:pt x="431217" y="309592"/>
                    </a:cubicBezTo>
                    <a:cubicBezTo>
                      <a:pt x="431217" y="306539"/>
                      <a:pt x="428742" y="304064"/>
                      <a:pt x="425689" y="304064"/>
                    </a:cubicBezTo>
                    <a:lnTo>
                      <a:pt x="420160" y="304064"/>
                    </a:lnTo>
                    <a:lnTo>
                      <a:pt x="420160" y="270893"/>
                    </a:lnTo>
                    <a:lnTo>
                      <a:pt x="431217" y="270893"/>
                    </a:lnTo>
                    <a:lnTo>
                      <a:pt x="431217" y="38699"/>
                    </a:lnTo>
                    <a:lnTo>
                      <a:pt x="353819" y="38699"/>
                    </a:lnTo>
                    <a:lnTo>
                      <a:pt x="353819" y="11057"/>
                    </a:lnTo>
                    <a:lnTo>
                      <a:pt x="364876" y="11057"/>
                    </a:lnTo>
                    <a:cubicBezTo>
                      <a:pt x="367930" y="11057"/>
                      <a:pt x="370405" y="8582"/>
                      <a:pt x="370405" y="5528"/>
                    </a:cubicBezTo>
                    <a:cubicBezTo>
                      <a:pt x="370405" y="2475"/>
                      <a:pt x="367930" y="0"/>
                      <a:pt x="364876" y="0"/>
                    </a:cubicBezTo>
                    <a:lnTo>
                      <a:pt x="331706" y="0"/>
                    </a:lnTo>
                    <a:cubicBezTo>
                      <a:pt x="328652" y="0"/>
                      <a:pt x="326177" y="2475"/>
                      <a:pt x="326177" y="5528"/>
                    </a:cubicBezTo>
                    <a:cubicBezTo>
                      <a:pt x="326177" y="8582"/>
                      <a:pt x="328652" y="11057"/>
                      <a:pt x="331706" y="11057"/>
                    </a:cubicBezTo>
                    <a:lnTo>
                      <a:pt x="342762" y="11057"/>
                    </a:lnTo>
                    <a:lnTo>
                      <a:pt x="342762" y="38699"/>
                    </a:lnTo>
                    <a:lnTo>
                      <a:pt x="221137" y="38699"/>
                    </a:lnTo>
                    <a:lnTo>
                      <a:pt x="221137" y="11057"/>
                    </a:lnTo>
                    <a:lnTo>
                      <a:pt x="232194" y="11057"/>
                    </a:lnTo>
                    <a:cubicBezTo>
                      <a:pt x="235247" y="11057"/>
                      <a:pt x="237722" y="8582"/>
                      <a:pt x="237722" y="5528"/>
                    </a:cubicBezTo>
                    <a:cubicBezTo>
                      <a:pt x="237722" y="2475"/>
                      <a:pt x="235247" y="0"/>
                      <a:pt x="232194" y="0"/>
                    </a:cubicBezTo>
                    <a:lnTo>
                      <a:pt x="199023" y="0"/>
                    </a:lnTo>
                    <a:cubicBezTo>
                      <a:pt x="195970" y="0"/>
                      <a:pt x="193495" y="2475"/>
                      <a:pt x="193495" y="5528"/>
                    </a:cubicBezTo>
                    <a:cubicBezTo>
                      <a:pt x="193495" y="8582"/>
                      <a:pt x="195970" y="11057"/>
                      <a:pt x="199023" y="11057"/>
                    </a:cubicBezTo>
                    <a:lnTo>
                      <a:pt x="210080" y="11057"/>
                    </a:lnTo>
                    <a:lnTo>
                      <a:pt x="210080" y="38699"/>
                    </a:lnTo>
                    <a:lnTo>
                      <a:pt x="88455" y="38699"/>
                    </a:lnTo>
                    <a:lnTo>
                      <a:pt x="88455" y="11057"/>
                    </a:lnTo>
                    <a:lnTo>
                      <a:pt x="99512" y="11057"/>
                    </a:lnTo>
                    <a:cubicBezTo>
                      <a:pt x="102565" y="11057"/>
                      <a:pt x="105040" y="8582"/>
                      <a:pt x="105040" y="5528"/>
                    </a:cubicBezTo>
                    <a:cubicBezTo>
                      <a:pt x="105040" y="2475"/>
                      <a:pt x="102565" y="0"/>
                      <a:pt x="99512" y="0"/>
                    </a:cubicBezTo>
                    <a:lnTo>
                      <a:pt x="66341" y="0"/>
                    </a:lnTo>
                    <a:cubicBezTo>
                      <a:pt x="63288" y="0"/>
                      <a:pt x="60813" y="2475"/>
                      <a:pt x="60813" y="5528"/>
                    </a:cubicBezTo>
                    <a:cubicBezTo>
                      <a:pt x="60813" y="8582"/>
                      <a:pt x="63288" y="11057"/>
                      <a:pt x="66341" y="11057"/>
                    </a:cubicBezTo>
                    <a:lnTo>
                      <a:pt x="77398" y="11057"/>
                    </a:lnTo>
                    <a:lnTo>
                      <a:pt x="77398" y="38699"/>
                    </a:lnTo>
                    <a:lnTo>
                      <a:pt x="0" y="38699"/>
                    </a:lnTo>
                    <a:lnTo>
                      <a:pt x="0" y="270893"/>
                    </a:lnTo>
                    <a:lnTo>
                      <a:pt x="11057" y="270893"/>
                    </a:lnTo>
                    <a:lnTo>
                      <a:pt x="11057" y="304064"/>
                    </a:lnTo>
                    <a:lnTo>
                      <a:pt x="5528" y="304064"/>
                    </a:lnTo>
                    <a:cubicBezTo>
                      <a:pt x="2475" y="304064"/>
                      <a:pt x="0" y="306539"/>
                      <a:pt x="0" y="309592"/>
                    </a:cubicBezTo>
                    <a:cubicBezTo>
                      <a:pt x="0" y="312645"/>
                      <a:pt x="2475" y="315120"/>
                      <a:pt x="5528" y="315120"/>
                    </a:cubicBezTo>
                    <a:close/>
                    <a:moveTo>
                      <a:pt x="40988" y="304064"/>
                    </a:moveTo>
                    <a:lnTo>
                      <a:pt x="74158" y="270893"/>
                    </a:lnTo>
                    <a:lnTo>
                      <a:pt x="77398" y="270893"/>
                    </a:lnTo>
                    <a:lnTo>
                      <a:pt x="77398" y="304064"/>
                    </a:lnTo>
                    <a:close/>
                    <a:moveTo>
                      <a:pt x="191206" y="270893"/>
                    </a:moveTo>
                    <a:lnTo>
                      <a:pt x="158036" y="304064"/>
                    </a:lnTo>
                    <a:lnTo>
                      <a:pt x="154796" y="304064"/>
                    </a:lnTo>
                    <a:lnTo>
                      <a:pt x="154796" y="270893"/>
                    </a:lnTo>
                    <a:close/>
                    <a:moveTo>
                      <a:pt x="257547" y="270893"/>
                    </a:moveTo>
                    <a:lnTo>
                      <a:pt x="224377" y="304064"/>
                    </a:lnTo>
                    <a:lnTo>
                      <a:pt x="221137" y="304064"/>
                    </a:lnTo>
                    <a:lnTo>
                      <a:pt x="221137" y="270893"/>
                    </a:lnTo>
                    <a:close/>
                    <a:moveTo>
                      <a:pt x="323888" y="270893"/>
                    </a:moveTo>
                    <a:lnTo>
                      <a:pt x="290718" y="304064"/>
                    </a:lnTo>
                    <a:lnTo>
                      <a:pt x="287478" y="304064"/>
                    </a:lnTo>
                    <a:lnTo>
                      <a:pt x="287478" y="270893"/>
                    </a:lnTo>
                    <a:close/>
                    <a:moveTo>
                      <a:pt x="353819" y="304064"/>
                    </a:moveTo>
                    <a:lnTo>
                      <a:pt x="353819" y="270893"/>
                    </a:lnTo>
                    <a:lnTo>
                      <a:pt x="390230" y="270893"/>
                    </a:lnTo>
                    <a:lnTo>
                      <a:pt x="357059" y="304064"/>
                    </a:lnTo>
                    <a:close/>
                    <a:moveTo>
                      <a:pt x="342762" y="270893"/>
                    </a:moveTo>
                    <a:lnTo>
                      <a:pt x="342762" y="304064"/>
                    </a:lnTo>
                    <a:lnTo>
                      <a:pt x="306352" y="304064"/>
                    </a:lnTo>
                    <a:lnTo>
                      <a:pt x="339523" y="270893"/>
                    </a:lnTo>
                    <a:close/>
                    <a:moveTo>
                      <a:pt x="276421" y="270893"/>
                    </a:moveTo>
                    <a:lnTo>
                      <a:pt x="276421" y="304064"/>
                    </a:lnTo>
                    <a:lnTo>
                      <a:pt x="240011" y="304064"/>
                    </a:lnTo>
                    <a:lnTo>
                      <a:pt x="273182" y="270893"/>
                    </a:lnTo>
                    <a:close/>
                    <a:moveTo>
                      <a:pt x="210080" y="270893"/>
                    </a:moveTo>
                    <a:lnTo>
                      <a:pt x="210080" y="304064"/>
                    </a:lnTo>
                    <a:lnTo>
                      <a:pt x="173670" y="304064"/>
                    </a:lnTo>
                    <a:lnTo>
                      <a:pt x="206841" y="270893"/>
                    </a:lnTo>
                    <a:close/>
                    <a:moveTo>
                      <a:pt x="143739" y="270893"/>
                    </a:moveTo>
                    <a:lnTo>
                      <a:pt x="143739" y="304064"/>
                    </a:lnTo>
                    <a:lnTo>
                      <a:pt x="107329" y="304064"/>
                    </a:lnTo>
                    <a:lnTo>
                      <a:pt x="140499" y="270893"/>
                    </a:lnTo>
                    <a:close/>
                    <a:moveTo>
                      <a:pt x="91694" y="304064"/>
                    </a:moveTo>
                    <a:lnTo>
                      <a:pt x="88455" y="304064"/>
                    </a:lnTo>
                    <a:lnTo>
                      <a:pt x="88455" y="270893"/>
                    </a:lnTo>
                    <a:lnTo>
                      <a:pt x="124865" y="270893"/>
                    </a:lnTo>
                    <a:close/>
                    <a:moveTo>
                      <a:pt x="409104" y="304064"/>
                    </a:moveTo>
                    <a:lnTo>
                      <a:pt x="372693" y="304064"/>
                    </a:lnTo>
                    <a:lnTo>
                      <a:pt x="405864" y="270893"/>
                    </a:lnTo>
                    <a:lnTo>
                      <a:pt x="409104" y="270893"/>
                    </a:lnTo>
                    <a:close/>
                    <a:moveTo>
                      <a:pt x="11057" y="49756"/>
                    </a:moveTo>
                    <a:lnTo>
                      <a:pt x="420160" y="49756"/>
                    </a:lnTo>
                    <a:lnTo>
                      <a:pt x="420160" y="259836"/>
                    </a:lnTo>
                    <a:lnTo>
                      <a:pt x="11057" y="259836"/>
                    </a:lnTo>
                    <a:close/>
                    <a:moveTo>
                      <a:pt x="22114" y="270893"/>
                    </a:moveTo>
                    <a:lnTo>
                      <a:pt x="58524" y="270893"/>
                    </a:lnTo>
                    <a:lnTo>
                      <a:pt x="25353" y="304064"/>
                    </a:lnTo>
                    <a:lnTo>
                      <a:pt x="22114" y="304064"/>
                    </a:lnTo>
                    <a:close/>
                  </a:path>
                </a:pathLst>
              </a:custGeom>
              <a:solidFill>
                <a:schemeClr val="bg1"/>
              </a:solidFill>
              <a:ln w="54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706138F-4662-9F16-656A-7109112DC4DE}"/>
              </a:ext>
            </a:extLst>
          </p:cNvPr>
          <p:cNvSpPr txBox="1"/>
          <p:nvPr/>
        </p:nvSpPr>
        <p:spPr>
          <a:xfrm>
            <a:off x="690437" y="624521"/>
            <a:ext cx="4464496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Mission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Slide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4A5D3225-E8A1-F7AE-0F67-E1E5B849E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COMPANY SNAPSHOT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89035E75-AF27-B75D-1183-B2C733C0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95EE77-E281-A293-5504-08BC771D57F2}"/>
              </a:ext>
            </a:extLst>
          </p:cNvPr>
          <p:cNvSpPr/>
          <p:nvPr/>
        </p:nvSpPr>
        <p:spPr>
          <a:xfrm>
            <a:off x="6961393" y="0"/>
            <a:ext cx="3100451" cy="6858000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91B436E-C23D-5F74-16A0-9760BF47B2E6}"/>
              </a:ext>
            </a:extLst>
          </p:cNvPr>
          <p:cNvSpPr/>
          <p:nvPr/>
        </p:nvSpPr>
        <p:spPr>
          <a:xfrm>
            <a:off x="7923741" y="0"/>
            <a:ext cx="1729979" cy="3826603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FF5029E1-72F8-95F4-BA2B-97303545E960}"/>
              </a:ext>
            </a:extLst>
          </p:cNvPr>
          <p:cNvSpPr/>
          <p:nvPr/>
        </p:nvSpPr>
        <p:spPr>
          <a:xfrm>
            <a:off x="6436723" y="1429851"/>
            <a:ext cx="1693817" cy="5428150"/>
          </a:xfrm>
          <a:prstGeom prst="parallelogram">
            <a:avLst>
              <a:gd name="adj" fmla="val 7485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8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29461E-6 0 L 0.13415 -1.01852 " pathEditMode="relative" rAng="0" ptsTypes="AA">
                                      <p:cBhvr>
                                        <p:cTn id="6" dur="3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07" y="-50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44569E-6 3.33333E-6 L -0.10771 0.8199 " pathEditMode="relative" rAng="0" ptsTypes="AA">
                                      <p:cBhvr>
                                        <p:cTn id="8" dur="3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2" y="4099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4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23" grpId="0" animBg="1"/>
      <p:bldP spid="24" grpId="0" animBg="1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triangular building with a blue sky&#10;&#10;Description automatically generated">
            <a:extLst>
              <a:ext uri="{FF2B5EF4-FFF2-40B4-BE49-F238E27FC236}">
                <a16:creationId xmlns:a16="http://schemas.microsoft.com/office/drawing/2014/main" id="{8750BB00-5125-0B07-B595-F478175928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89" t="50000" r="29591" b="25128"/>
          <a:stretch/>
        </p:blipFill>
        <p:spPr>
          <a:xfrm>
            <a:off x="5416678" y="-1"/>
            <a:ext cx="6772146" cy="685800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50E8FD7-7A60-9E11-1130-E73F121734C5}"/>
              </a:ext>
            </a:extLst>
          </p:cNvPr>
          <p:cNvSpPr txBox="1"/>
          <p:nvPr/>
        </p:nvSpPr>
        <p:spPr>
          <a:xfrm>
            <a:off x="686208" y="2357945"/>
            <a:ext cx="3728097" cy="988426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This is a sample text. Insert your desired text here. This is a sample text. Insert your desired text here.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CDA2E2-BF88-6675-1D27-8105564CB0BE}"/>
              </a:ext>
            </a:extLst>
          </p:cNvPr>
          <p:cNvSpPr txBox="1"/>
          <p:nvPr/>
        </p:nvSpPr>
        <p:spPr>
          <a:xfrm>
            <a:off x="686208" y="931416"/>
            <a:ext cx="3734753" cy="1190083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Arial" pitchFamily="34" charset="0"/>
              </a:rPr>
              <a:t>Creative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Arial" pitchFamily="34" charset="0"/>
              </a:rPr>
              <a:t> Slide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7FCD7971-3A32-5D71-9621-8635886D5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COMPANY SNAPSHOT</a:t>
            </a:r>
            <a:endParaRPr lang="en-US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8210E1C2-CAC0-EDA1-FAF3-EE14994CB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164B07C-365D-FEE4-5059-AA1C15F9F64C}"/>
              </a:ext>
            </a:extLst>
          </p:cNvPr>
          <p:cNvSpPr/>
          <p:nvPr/>
        </p:nvSpPr>
        <p:spPr>
          <a:xfrm>
            <a:off x="4789693" y="0"/>
            <a:ext cx="3100451" cy="6858000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CACB3BC-CCD9-719F-7013-72933EB90DAF}"/>
              </a:ext>
            </a:extLst>
          </p:cNvPr>
          <p:cNvSpPr/>
          <p:nvPr/>
        </p:nvSpPr>
        <p:spPr>
          <a:xfrm>
            <a:off x="5752041" y="0"/>
            <a:ext cx="1729979" cy="3826603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ABCEF79A-4B37-659C-D1A8-46A3C7F2CC54}"/>
              </a:ext>
            </a:extLst>
          </p:cNvPr>
          <p:cNvSpPr/>
          <p:nvPr/>
        </p:nvSpPr>
        <p:spPr>
          <a:xfrm>
            <a:off x="4265023" y="1429851"/>
            <a:ext cx="1693817" cy="5428150"/>
          </a:xfrm>
          <a:prstGeom prst="parallelogram">
            <a:avLst>
              <a:gd name="adj" fmla="val 7485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198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69341E-6 0 L 0.13415 -1.01852 " pathEditMode="relative" rAng="0" ptsTypes="AA">
                                      <p:cBhvr>
                                        <p:cTn id="6" dur="3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07" y="-50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4.68872E-8 3.33333E-6 L -0.10771 0.8199 " pathEditMode="relative" rAng="0" ptsTypes="AA">
                                      <p:cBhvr>
                                        <p:cTn id="8" dur="3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2" y="4099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23" grpId="0" animBg="1"/>
      <p:bldP spid="24" grpId="0" animBg="1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6D74B35B-C7DD-AA0B-D1A7-C08A5E39C4A2}"/>
              </a:ext>
            </a:extLst>
          </p:cNvPr>
          <p:cNvGrpSpPr/>
          <p:nvPr/>
        </p:nvGrpSpPr>
        <p:grpSpPr>
          <a:xfrm>
            <a:off x="1565013" y="3188455"/>
            <a:ext cx="9017494" cy="714338"/>
            <a:chOff x="1565013" y="3404479"/>
            <a:chExt cx="9017494" cy="71433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8C9B065-88EC-769C-49FB-E3F68DFAA6F9}"/>
                </a:ext>
              </a:extLst>
            </p:cNvPr>
            <p:cNvSpPr/>
            <p:nvPr/>
          </p:nvSpPr>
          <p:spPr>
            <a:xfrm>
              <a:off x="1565013" y="3404479"/>
              <a:ext cx="1537628" cy="528334"/>
            </a:xfrm>
            <a:custGeom>
              <a:avLst/>
              <a:gdLst>
                <a:gd name="connsiteX0" fmla="*/ 0 w 1368152"/>
                <a:gd name="connsiteY0" fmla="*/ 0 h 470101"/>
                <a:gd name="connsiteX1" fmla="*/ 1368152 w 1368152"/>
                <a:gd name="connsiteY1" fmla="*/ 0 h 470101"/>
                <a:gd name="connsiteX2" fmla="*/ 1368152 w 1368152"/>
                <a:gd name="connsiteY2" fmla="*/ 470101 h 470101"/>
                <a:gd name="connsiteX3" fmla="*/ 0 w 1368152"/>
                <a:gd name="connsiteY3" fmla="*/ 470101 h 470101"/>
                <a:gd name="connsiteX4" fmla="*/ 235051 w 1368152"/>
                <a:gd name="connsiteY4" fmla="*/ 235051 h 470101"/>
                <a:gd name="connsiteX5" fmla="*/ 0 w 1368152"/>
                <a:gd name="connsiteY5" fmla="*/ 0 h 470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8152" h="470101">
                  <a:moveTo>
                    <a:pt x="0" y="0"/>
                  </a:moveTo>
                  <a:lnTo>
                    <a:pt x="1368152" y="0"/>
                  </a:lnTo>
                  <a:lnTo>
                    <a:pt x="1368152" y="470101"/>
                  </a:lnTo>
                  <a:lnTo>
                    <a:pt x="0" y="470101"/>
                  </a:lnTo>
                  <a:lnTo>
                    <a:pt x="235051" y="23505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E87B11DC-0DD9-5BBA-E98C-AECC6D30B19F}"/>
                </a:ext>
              </a:extLst>
            </p:cNvPr>
            <p:cNvSpPr/>
            <p:nvPr/>
          </p:nvSpPr>
          <p:spPr>
            <a:xfrm rot="16200000">
              <a:off x="2887577" y="3608584"/>
              <a:ext cx="712505" cy="304295"/>
            </a:xfrm>
            <a:prstGeom prst="parallelogram">
              <a:avLst>
                <a:gd name="adj" fmla="val 6079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7071025-3A46-CEAF-3F81-FAC620F7858A}"/>
                </a:ext>
              </a:extLst>
            </p:cNvPr>
            <p:cNvSpPr/>
            <p:nvPr/>
          </p:nvSpPr>
          <p:spPr>
            <a:xfrm>
              <a:off x="3394946" y="3590159"/>
              <a:ext cx="1498036" cy="5286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Parallelogram 18">
              <a:extLst>
                <a:ext uri="{FF2B5EF4-FFF2-40B4-BE49-F238E27FC236}">
                  <a16:creationId xmlns:a16="http://schemas.microsoft.com/office/drawing/2014/main" id="{629F3E49-75F1-F699-1EA1-076EF80D8411}"/>
                </a:ext>
              </a:extLst>
            </p:cNvPr>
            <p:cNvSpPr/>
            <p:nvPr/>
          </p:nvSpPr>
          <p:spPr>
            <a:xfrm rot="5400000" flipH="1">
              <a:off x="4688599" y="3608585"/>
              <a:ext cx="712505" cy="304295"/>
            </a:xfrm>
            <a:prstGeom prst="parallelogram">
              <a:avLst>
                <a:gd name="adj" fmla="val 6079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C355AE4-7FB2-0522-3520-C1DD7A8C5431}"/>
                </a:ext>
              </a:extLst>
            </p:cNvPr>
            <p:cNvSpPr/>
            <p:nvPr/>
          </p:nvSpPr>
          <p:spPr>
            <a:xfrm>
              <a:off x="5197199" y="3404480"/>
              <a:ext cx="1498036" cy="5286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A5FCC585-42CF-838E-D59D-98F324D103E6}"/>
                </a:ext>
              </a:extLst>
            </p:cNvPr>
            <p:cNvSpPr/>
            <p:nvPr/>
          </p:nvSpPr>
          <p:spPr>
            <a:xfrm rot="16200000">
              <a:off x="6489376" y="3608585"/>
              <a:ext cx="712505" cy="304295"/>
            </a:xfrm>
            <a:prstGeom prst="parallelogram">
              <a:avLst>
                <a:gd name="adj" fmla="val 6079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D01734A-C94D-3BBB-2920-626BEFEB7CC0}"/>
                </a:ext>
              </a:extLst>
            </p:cNvPr>
            <p:cNvSpPr/>
            <p:nvPr/>
          </p:nvSpPr>
          <p:spPr>
            <a:xfrm>
              <a:off x="6996500" y="3590159"/>
              <a:ext cx="1498036" cy="5286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Parallelogram 22">
              <a:extLst>
                <a:ext uri="{FF2B5EF4-FFF2-40B4-BE49-F238E27FC236}">
                  <a16:creationId xmlns:a16="http://schemas.microsoft.com/office/drawing/2014/main" id="{B0380D22-A99C-036E-295D-7FF8B131D8B9}"/>
                </a:ext>
              </a:extLst>
            </p:cNvPr>
            <p:cNvSpPr/>
            <p:nvPr/>
          </p:nvSpPr>
          <p:spPr>
            <a:xfrm rot="5400000" flipH="1">
              <a:off x="8290154" y="3608587"/>
              <a:ext cx="712505" cy="304295"/>
            </a:xfrm>
            <a:prstGeom prst="parallelogram">
              <a:avLst>
                <a:gd name="adj" fmla="val 6079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649B473-C563-7795-FC9C-9C6E8636215D}"/>
                </a:ext>
              </a:extLst>
            </p:cNvPr>
            <p:cNvSpPr/>
            <p:nvPr/>
          </p:nvSpPr>
          <p:spPr>
            <a:xfrm>
              <a:off x="8801098" y="3404480"/>
              <a:ext cx="1781409" cy="528658"/>
            </a:xfrm>
            <a:custGeom>
              <a:avLst/>
              <a:gdLst>
                <a:gd name="connsiteX0" fmla="*/ 0 w 1332924"/>
                <a:gd name="connsiteY0" fmla="*/ 0 h 470389"/>
                <a:gd name="connsiteX1" fmla="*/ 1332924 w 1332924"/>
                <a:gd name="connsiteY1" fmla="*/ 0 h 470389"/>
                <a:gd name="connsiteX2" fmla="*/ 1332924 w 1332924"/>
                <a:gd name="connsiteY2" fmla="*/ 470389 h 470389"/>
                <a:gd name="connsiteX3" fmla="*/ 0 w 1332924"/>
                <a:gd name="connsiteY3" fmla="*/ 470389 h 470389"/>
                <a:gd name="connsiteX4" fmla="*/ 0 w 1332924"/>
                <a:gd name="connsiteY4" fmla="*/ 0 h 470389"/>
                <a:gd name="connsiteX0" fmla="*/ 0 w 1335969"/>
                <a:gd name="connsiteY0" fmla="*/ 0 h 470389"/>
                <a:gd name="connsiteX1" fmla="*/ 1332924 w 1335969"/>
                <a:gd name="connsiteY1" fmla="*/ 0 h 470389"/>
                <a:gd name="connsiteX2" fmla="*/ 1335969 w 1335969"/>
                <a:gd name="connsiteY2" fmla="*/ 231984 h 470389"/>
                <a:gd name="connsiteX3" fmla="*/ 1332924 w 1335969"/>
                <a:gd name="connsiteY3" fmla="*/ 470389 h 470389"/>
                <a:gd name="connsiteX4" fmla="*/ 0 w 1335969"/>
                <a:gd name="connsiteY4" fmla="*/ 470389 h 470389"/>
                <a:gd name="connsiteX5" fmla="*/ 0 w 1335969"/>
                <a:gd name="connsiteY5" fmla="*/ 0 h 470389"/>
                <a:gd name="connsiteX0" fmla="*/ 0 w 1585064"/>
                <a:gd name="connsiteY0" fmla="*/ 0 h 470389"/>
                <a:gd name="connsiteX1" fmla="*/ 1332924 w 1585064"/>
                <a:gd name="connsiteY1" fmla="*/ 0 h 470389"/>
                <a:gd name="connsiteX2" fmla="*/ 1585064 w 1585064"/>
                <a:gd name="connsiteY2" fmla="*/ 231984 h 470389"/>
                <a:gd name="connsiteX3" fmla="*/ 1332924 w 1585064"/>
                <a:gd name="connsiteY3" fmla="*/ 470389 h 470389"/>
                <a:gd name="connsiteX4" fmla="*/ 0 w 1585064"/>
                <a:gd name="connsiteY4" fmla="*/ 470389 h 470389"/>
                <a:gd name="connsiteX5" fmla="*/ 0 w 1585064"/>
                <a:gd name="connsiteY5" fmla="*/ 0 h 47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5064" h="470389">
                  <a:moveTo>
                    <a:pt x="0" y="0"/>
                  </a:moveTo>
                  <a:lnTo>
                    <a:pt x="1332924" y="0"/>
                  </a:lnTo>
                  <a:lnTo>
                    <a:pt x="1585064" y="231984"/>
                  </a:lnTo>
                  <a:lnTo>
                    <a:pt x="1332924" y="470389"/>
                  </a:lnTo>
                  <a:lnTo>
                    <a:pt x="0" y="470389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C315F82-4A12-9FF0-A002-A0F05F7D28CD}"/>
                </a:ext>
              </a:extLst>
            </p:cNvPr>
            <p:cNvSpPr txBox="1"/>
            <p:nvPr/>
          </p:nvSpPr>
          <p:spPr>
            <a:xfrm>
              <a:off x="1926534" y="3537540"/>
              <a:ext cx="814586" cy="26221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IN" sz="18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2024</a:t>
              </a:r>
              <a:endParaRPr lang="en-US" sz="18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9066262-24E5-B990-06B6-DAA3E1448DD7}"/>
                </a:ext>
              </a:extLst>
            </p:cNvPr>
            <p:cNvSpPr txBox="1"/>
            <p:nvPr/>
          </p:nvSpPr>
          <p:spPr>
            <a:xfrm>
              <a:off x="3736671" y="3723382"/>
              <a:ext cx="814586" cy="26221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IN" sz="18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2025</a:t>
              </a:r>
              <a:endParaRPr lang="en-US" sz="18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D7C6418-F13B-02D8-DAD0-EA9124DF0817}"/>
                </a:ext>
              </a:extLst>
            </p:cNvPr>
            <p:cNvSpPr txBox="1"/>
            <p:nvPr/>
          </p:nvSpPr>
          <p:spPr>
            <a:xfrm>
              <a:off x="5541133" y="3537703"/>
              <a:ext cx="814586" cy="26221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IN" sz="18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2026</a:t>
              </a:r>
              <a:endParaRPr lang="en-US" sz="18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296904D-1009-25F5-4190-FEB2FB6D50CB}"/>
                </a:ext>
              </a:extLst>
            </p:cNvPr>
            <p:cNvSpPr txBox="1"/>
            <p:nvPr/>
          </p:nvSpPr>
          <p:spPr>
            <a:xfrm>
              <a:off x="7338226" y="3723382"/>
              <a:ext cx="814586" cy="26221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IN" sz="18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2027</a:t>
              </a:r>
              <a:endParaRPr lang="en-US" sz="18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695E24A-F83E-5B6A-1DA7-328E6589EE38}"/>
                </a:ext>
              </a:extLst>
            </p:cNvPr>
            <p:cNvSpPr txBox="1"/>
            <p:nvPr/>
          </p:nvSpPr>
          <p:spPr>
            <a:xfrm>
              <a:off x="9284509" y="3537703"/>
              <a:ext cx="814586" cy="26221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IN" sz="18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2028</a:t>
              </a:r>
              <a:endParaRPr lang="en-US" sz="18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FE06C74-65E7-8D68-B588-9D915E3CBDFE}"/>
              </a:ext>
            </a:extLst>
          </p:cNvPr>
          <p:cNvGrpSpPr/>
          <p:nvPr/>
        </p:nvGrpSpPr>
        <p:grpSpPr>
          <a:xfrm>
            <a:off x="2886877" y="1412776"/>
            <a:ext cx="2543210" cy="1815046"/>
            <a:chOff x="2886877" y="1412776"/>
            <a:chExt cx="2543210" cy="1815046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E1A80FF-6A67-4A7E-1C06-8F25A1C79933}"/>
                </a:ext>
              </a:extLst>
            </p:cNvPr>
            <p:cNvGrpSpPr/>
            <p:nvPr/>
          </p:nvGrpSpPr>
          <p:grpSpPr>
            <a:xfrm>
              <a:off x="2886877" y="1412776"/>
              <a:ext cx="2543210" cy="1004007"/>
              <a:chOff x="1025225" y="4869160"/>
              <a:chExt cx="2543210" cy="1004007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162FC22A-8DC8-B92C-5125-4D8F0FA91134}"/>
                  </a:ext>
                </a:extLst>
              </p:cNvPr>
              <p:cNvSpPr txBox="1"/>
              <p:nvPr/>
            </p:nvSpPr>
            <p:spPr>
              <a:xfrm>
                <a:off x="1025395" y="4869160"/>
                <a:ext cx="2543040" cy="36918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Segoe UI Black" panose="020B0A02040204020203" pitchFamily="34" charset="0"/>
                  </a:rPr>
                  <a:t>Placeholder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DD99619E-488D-12DC-A23F-494FA235BD92}"/>
                  </a:ext>
                </a:extLst>
              </p:cNvPr>
              <p:cNvSpPr txBox="1"/>
              <p:nvPr/>
            </p:nvSpPr>
            <p:spPr>
              <a:xfrm>
                <a:off x="1025225" y="5313127"/>
                <a:ext cx="2543166" cy="560040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noAutofit/>
              </a:bodyPr>
              <a:lstStyle/>
              <a:p>
                <a:pPr algn="ctr">
                  <a:lnSpc>
                    <a:spcPct val="110000"/>
                  </a:lnSpc>
                  <a:defRPr/>
                </a:pPr>
                <a:r>
                  <a:rPr lang="en-US" sz="1600" kern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This is a sample text. Insert your desired text here.</a:t>
                </a:r>
              </a:p>
            </p:txBody>
          </p:sp>
        </p:grp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6A4DD05-34DE-34CA-F186-EA5D2A8739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3964" y="2598728"/>
              <a:ext cx="0" cy="629094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731F858-1DBC-3613-718F-710A61365E20}"/>
              </a:ext>
            </a:extLst>
          </p:cNvPr>
          <p:cNvGrpSpPr/>
          <p:nvPr/>
        </p:nvGrpSpPr>
        <p:grpSpPr>
          <a:xfrm>
            <a:off x="6500472" y="1412776"/>
            <a:ext cx="2543210" cy="1815046"/>
            <a:chOff x="6500472" y="1412776"/>
            <a:chExt cx="2543210" cy="181504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32B6333-031E-47EF-BAA7-87DC33C6C6CE}"/>
                </a:ext>
              </a:extLst>
            </p:cNvPr>
            <p:cNvGrpSpPr/>
            <p:nvPr/>
          </p:nvGrpSpPr>
          <p:grpSpPr>
            <a:xfrm>
              <a:off x="6500472" y="1412776"/>
              <a:ext cx="2543210" cy="1004007"/>
              <a:chOff x="1025225" y="4869160"/>
              <a:chExt cx="2543210" cy="1004007"/>
            </a:xfrm>
          </p:grpSpPr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B9B9048E-FFF2-4B8A-14FF-F62ED1C7AEC8}"/>
                  </a:ext>
                </a:extLst>
              </p:cNvPr>
              <p:cNvSpPr txBox="1"/>
              <p:nvPr/>
            </p:nvSpPr>
            <p:spPr>
              <a:xfrm>
                <a:off x="1025395" y="4869160"/>
                <a:ext cx="2543040" cy="36918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Segoe UI Black" panose="020B0A02040204020203" pitchFamily="34" charset="0"/>
                  </a:rPr>
                  <a:t>Placeholder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5FD1CD9-30AD-EDD6-8804-8DBA60E97A5E}"/>
                  </a:ext>
                </a:extLst>
              </p:cNvPr>
              <p:cNvSpPr txBox="1"/>
              <p:nvPr/>
            </p:nvSpPr>
            <p:spPr>
              <a:xfrm>
                <a:off x="1025225" y="5313127"/>
                <a:ext cx="2543166" cy="560040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noAutofit/>
              </a:bodyPr>
              <a:lstStyle/>
              <a:p>
                <a:pPr algn="ctr">
                  <a:lnSpc>
                    <a:spcPct val="110000"/>
                  </a:lnSpc>
                  <a:defRPr/>
                </a:pPr>
                <a:r>
                  <a:rPr lang="en-US" sz="1600" kern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This is a sample text. Insert your desired text here.</a:t>
                </a:r>
              </a:p>
            </p:txBody>
          </p:sp>
        </p:grp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8C198C0-908E-B9D7-2BCA-B3EC5EA76E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5518" y="2598728"/>
              <a:ext cx="0" cy="629094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11D0FD87-9717-C432-7E68-1EA1FD76C379}"/>
              </a:ext>
            </a:extLst>
          </p:cNvPr>
          <p:cNvGrpSpPr/>
          <p:nvPr/>
        </p:nvGrpSpPr>
        <p:grpSpPr>
          <a:xfrm>
            <a:off x="1069829" y="3825362"/>
            <a:ext cx="2543210" cy="1814123"/>
            <a:chOff x="1069829" y="3825362"/>
            <a:chExt cx="2543210" cy="1814123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8381C89-767C-A327-D4BA-E9C86EE57B1C}"/>
                </a:ext>
              </a:extLst>
            </p:cNvPr>
            <p:cNvGrpSpPr/>
            <p:nvPr/>
          </p:nvGrpSpPr>
          <p:grpSpPr>
            <a:xfrm>
              <a:off x="1069829" y="4635478"/>
              <a:ext cx="2543210" cy="1004007"/>
              <a:chOff x="1025225" y="4869160"/>
              <a:chExt cx="2543210" cy="1004007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9A42793-9940-C487-C806-5A995C655874}"/>
                  </a:ext>
                </a:extLst>
              </p:cNvPr>
              <p:cNvSpPr txBox="1"/>
              <p:nvPr/>
            </p:nvSpPr>
            <p:spPr>
              <a:xfrm>
                <a:off x="1025395" y="4869160"/>
                <a:ext cx="2543040" cy="36918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Segoe UI Black" panose="020B0A02040204020203" pitchFamily="34" charset="0"/>
                  </a:rPr>
                  <a:t>Placeholder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F43FE15-F09C-581E-72EF-2A3D736C3C31}"/>
                  </a:ext>
                </a:extLst>
              </p:cNvPr>
              <p:cNvSpPr txBox="1"/>
              <p:nvPr/>
            </p:nvSpPr>
            <p:spPr>
              <a:xfrm>
                <a:off x="1025225" y="5313127"/>
                <a:ext cx="2543166" cy="560040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noAutofit/>
              </a:bodyPr>
              <a:lstStyle/>
              <a:p>
                <a:pPr algn="ctr">
                  <a:lnSpc>
                    <a:spcPct val="110000"/>
                  </a:lnSpc>
                  <a:defRPr/>
                </a:pPr>
                <a:r>
                  <a:rPr lang="en-US" sz="1600" kern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This is a sample text. Insert your desired text here.</a:t>
                </a:r>
              </a:p>
            </p:txBody>
          </p:sp>
        </p:grp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45CFDF7-C5EF-E64E-1182-C1DE72C681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33827" y="3825362"/>
              <a:ext cx="0" cy="629094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D6A167BE-6076-91B5-8B38-263C8DDFE69F}"/>
              </a:ext>
            </a:extLst>
          </p:cNvPr>
          <p:cNvGrpSpPr/>
          <p:nvPr/>
        </p:nvGrpSpPr>
        <p:grpSpPr>
          <a:xfrm>
            <a:off x="4682823" y="3825362"/>
            <a:ext cx="2543210" cy="1814123"/>
            <a:chOff x="4682823" y="3825362"/>
            <a:chExt cx="2543210" cy="1814123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FFF3C748-D554-775F-B9AC-E6CD38A44906}"/>
                </a:ext>
              </a:extLst>
            </p:cNvPr>
            <p:cNvGrpSpPr/>
            <p:nvPr/>
          </p:nvGrpSpPr>
          <p:grpSpPr>
            <a:xfrm>
              <a:off x="4682823" y="4635478"/>
              <a:ext cx="2543210" cy="1004007"/>
              <a:chOff x="1025225" y="4869160"/>
              <a:chExt cx="2543210" cy="1004007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E72D0C01-5E76-92F4-156C-E7E5674B7971}"/>
                  </a:ext>
                </a:extLst>
              </p:cNvPr>
              <p:cNvSpPr txBox="1"/>
              <p:nvPr/>
            </p:nvSpPr>
            <p:spPr>
              <a:xfrm>
                <a:off x="1025395" y="4869160"/>
                <a:ext cx="2543040" cy="36918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Segoe UI Black" panose="020B0A02040204020203" pitchFamily="34" charset="0"/>
                  </a:rPr>
                  <a:t>Placeholder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7586EA7-C019-E59A-336D-DE9BDC73F186}"/>
                  </a:ext>
                </a:extLst>
              </p:cNvPr>
              <p:cNvSpPr txBox="1"/>
              <p:nvPr/>
            </p:nvSpPr>
            <p:spPr>
              <a:xfrm>
                <a:off x="1025225" y="5313127"/>
                <a:ext cx="2543166" cy="560040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noAutofit/>
              </a:bodyPr>
              <a:lstStyle/>
              <a:p>
                <a:pPr algn="ctr">
                  <a:lnSpc>
                    <a:spcPct val="110000"/>
                  </a:lnSpc>
                  <a:defRPr/>
                </a:pPr>
                <a:r>
                  <a:rPr lang="en-US" sz="1600" kern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This is a sample text. Insert your desired text here.</a:t>
                </a:r>
              </a:p>
            </p:txBody>
          </p:sp>
        </p:grp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A0957105-EDBA-AD55-CA71-435A7499F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48426" y="3825362"/>
              <a:ext cx="0" cy="629094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2A0889B0-9516-1D76-761C-8EEC835D02BF}"/>
              </a:ext>
            </a:extLst>
          </p:cNvPr>
          <p:cNvGrpSpPr/>
          <p:nvPr/>
        </p:nvGrpSpPr>
        <p:grpSpPr>
          <a:xfrm>
            <a:off x="8429632" y="3825362"/>
            <a:ext cx="2543210" cy="1814123"/>
            <a:chOff x="8429632" y="3825362"/>
            <a:chExt cx="2543210" cy="1814123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B6E2087-A436-63E1-7336-2911B6AF9252}"/>
                </a:ext>
              </a:extLst>
            </p:cNvPr>
            <p:cNvGrpSpPr/>
            <p:nvPr/>
          </p:nvGrpSpPr>
          <p:grpSpPr>
            <a:xfrm>
              <a:off x="8429632" y="4635478"/>
              <a:ext cx="2543210" cy="1004007"/>
              <a:chOff x="1025225" y="4869160"/>
              <a:chExt cx="2543210" cy="1004007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ADA5974D-B3C5-934E-FEDB-8BB066135661}"/>
                  </a:ext>
                </a:extLst>
              </p:cNvPr>
              <p:cNvSpPr txBox="1"/>
              <p:nvPr/>
            </p:nvSpPr>
            <p:spPr>
              <a:xfrm>
                <a:off x="1025395" y="4869160"/>
                <a:ext cx="2543040" cy="36918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Segoe UI Black" panose="020B0A02040204020203" pitchFamily="34" charset="0"/>
                  </a:rPr>
                  <a:t>Placeholder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0DA8BEB-AECB-BC88-A986-6EF66E90D800}"/>
                  </a:ext>
                </a:extLst>
              </p:cNvPr>
              <p:cNvSpPr txBox="1"/>
              <p:nvPr/>
            </p:nvSpPr>
            <p:spPr>
              <a:xfrm>
                <a:off x="1025225" y="5313127"/>
                <a:ext cx="2543166" cy="560040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noAutofit/>
              </a:bodyPr>
              <a:lstStyle/>
              <a:p>
                <a:pPr algn="ctr">
                  <a:lnSpc>
                    <a:spcPct val="110000"/>
                  </a:lnSpc>
                  <a:defRPr/>
                </a:pPr>
                <a:r>
                  <a:rPr lang="en-US" sz="1600" kern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This is a sample text. Insert your desired text here.</a:t>
                </a:r>
              </a:p>
            </p:txBody>
          </p:sp>
        </p:grp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D24EC67-B99C-5582-4471-6E30468B85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91802" y="3825362"/>
              <a:ext cx="0" cy="629094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Title 62">
            <a:extLst>
              <a:ext uri="{FF2B5EF4-FFF2-40B4-BE49-F238E27FC236}">
                <a16:creationId xmlns:a16="http://schemas.microsoft.com/office/drawing/2014/main" id="{3F2F6F12-0CD0-56F1-E391-32F2CD086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Our History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Slide</a:t>
            </a:r>
            <a:endParaRPr lang="en-US" dirty="0"/>
          </a:p>
        </p:txBody>
      </p:sp>
      <p:sp>
        <p:nvSpPr>
          <p:cNvPr id="62" name="Slide Number Placeholder 61">
            <a:extLst>
              <a:ext uri="{FF2B5EF4-FFF2-40B4-BE49-F238E27FC236}">
                <a16:creationId xmlns:a16="http://schemas.microsoft.com/office/drawing/2014/main" id="{1D94CD4F-89B5-6EF3-B91F-1064E6B9A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1" name="Footer Placeholder 60">
            <a:extLst>
              <a:ext uri="{FF2B5EF4-FFF2-40B4-BE49-F238E27FC236}">
                <a16:creationId xmlns:a16="http://schemas.microsoft.com/office/drawing/2014/main" id="{831C54B3-2F78-2197-B046-93C5DB42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COMPANY SNAPSHOT</a:t>
            </a:r>
          </a:p>
        </p:txBody>
      </p:sp>
    </p:spTree>
    <p:extLst>
      <p:ext uri="{BB962C8B-B14F-4D97-AF65-F5344CB8AC3E}">
        <p14:creationId xmlns:p14="http://schemas.microsoft.com/office/powerpoint/2010/main" val="2786452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DA658D-7D04-B924-B986-3B9846C386D6}"/>
              </a:ext>
            </a:extLst>
          </p:cNvPr>
          <p:cNvSpPr txBox="1"/>
          <p:nvPr/>
        </p:nvSpPr>
        <p:spPr>
          <a:xfrm>
            <a:off x="648353" y="555171"/>
            <a:ext cx="3859795" cy="1240972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4000" b="0" i="0" dirty="0">
                <a:solidFill>
                  <a:schemeClr val="accent1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Our Strategy</a:t>
            </a:r>
          </a:p>
          <a:p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Slide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F6B6BF-3E43-FAEF-B402-9825352C2951}"/>
              </a:ext>
            </a:extLst>
          </p:cNvPr>
          <p:cNvSpPr txBox="1"/>
          <p:nvPr/>
        </p:nvSpPr>
        <p:spPr>
          <a:xfrm>
            <a:off x="648208" y="2132856"/>
            <a:ext cx="2960406" cy="2520280"/>
          </a:xfrm>
          <a:prstGeom prst="rect">
            <a:avLst/>
          </a:prstGeom>
          <a:noFill/>
        </p:spPr>
        <p:txBody>
          <a:bodyPr wrap="square" lIns="0" tIns="0" rIns="0" bIns="0" anchor="t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This is a sample text. Insert your desired text here. This is a sample text. Insert your desired text here.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F23DB57-1DC4-ECA4-09FE-FCB6F639E72C}"/>
              </a:ext>
            </a:extLst>
          </p:cNvPr>
          <p:cNvSpPr/>
          <p:nvPr/>
        </p:nvSpPr>
        <p:spPr>
          <a:xfrm>
            <a:off x="4229100" y="1751127"/>
            <a:ext cx="7331529" cy="4392488"/>
          </a:xfrm>
          <a:prstGeom prst="roundRect">
            <a:avLst>
              <a:gd name="adj" fmla="val 13693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7A7A484-D981-DD54-0D5E-21BFECB43BCD}"/>
              </a:ext>
            </a:extLst>
          </p:cNvPr>
          <p:cNvGrpSpPr/>
          <p:nvPr/>
        </p:nvGrpSpPr>
        <p:grpSpPr>
          <a:xfrm>
            <a:off x="4776572" y="2398278"/>
            <a:ext cx="2939048" cy="1319600"/>
            <a:chOff x="4776572" y="2398278"/>
            <a:chExt cx="2939048" cy="13196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D3AC06-12B3-6511-D19A-FF692D7CAA9B}"/>
                </a:ext>
              </a:extLst>
            </p:cNvPr>
            <p:cNvGrpSpPr/>
            <p:nvPr/>
          </p:nvGrpSpPr>
          <p:grpSpPr>
            <a:xfrm>
              <a:off x="5813078" y="2398278"/>
              <a:ext cx="1902542" cy="1319600"/>
              <a:chOff x="6193349" y="1469804"/>
              <a:chExt cx="1634856" cy="1319600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7A0EBB6-53D9-2C38-A011-1F17868112D4}"/>
                  </a:ext>
                </a:extLst>
              </p:cNvPr>
              <p:cNvSpPr txBox="1"/>
              <p:nvPr/>
            </p:nvSpPr>
            <p:spPr>
              <a:xfrm>
                <a:off x="6193349" y="1916831"/>
                <a:ext cx="1634856" cy="87257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cs typeface="Arial" pitchFamily="34" charset="0"/>
                  </a:rPr>
                  <a:t>This is a sample text. Insert your desired text here. 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29BB19D-0FD0-4D8D-C2DE-BE7584DD2CE4}"/>
                  </a:ext>
                </a:extLst>
              </p:cNvPr>
              <p:cNvSpPr txBox="1"/>
              <p:nvPr/>
            </p:nvSpPr>
            <p:spPr>
              <a:xfrm>
                <a:off x="6193349" y="1469804"/>
                <a:ext cx="1634856" cy="30025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r>
                  <a:rPr lang="en-US" sz="1800" b="1" dirty="0">
                    <a:solidFill>
                      <a:schemeClr val="bg1"/>
                    </a:solidFill>
                    <a:cs typeface="Arial" pitchFamily="34" charset="0"/>
                  </a:rPr>
                  <a:t>Strategy 01</a:t>
                </a:r>
              </a:p>
            </p:txBody>
          </p:sp>
        </p:grp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6F2C1FD1-4A5A-5F44-5F40-945B87BF57EF}"/>
                </a:ext>
              </a:extLst>
            </p:cNvPr>
            <p:cNvSpPr/>
            <p:nvPr/>
          </p:nvSpPr>
          <p:spPr>
            <a:xfrm>
              <a:off x="4776572" y="2424538"/>
              <a:ext cx="717435" cy="717435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Graphic 11" descr="Board Of Directors outline">
              <a:extLst>
                <a:ext uri="{FF2B5EF4-FFF2-40B4-BE49-F238E27FC236}">
                  <a16:creationId xmlns:a16="http://schemas.microsoft.com/office/drawing/2014/main" id="{77636B13-D87D-4441-F660-5A99104CC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93464" y="2541430"/>
              <a:ext cx="483650" cy="483650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CA1B115-EA08-2C9E-9657-A3B9894E0459}"/>
              </a:ext>
            </a:extLst>
          </p:cNvPr>
          <p:cNvGrpSpPr/>
          <p:nvPr/>
        </p:nvGrpSpPr>
        <p:grpSpPr>
          <a:xfrm>
            <a:off x="8071950" y="2398278"/>
            <a:ext cx="2941206" cy="1319600"/>
            <a:chOff x="8071950" y="2398278"/>
            <a:chExt cx="2941206" cy="131960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D9FDCE2-6EAD-6A0B-3477-4A6EF1E0026C}"/>
                </a:ext>
              </a:extLst>
            </p:cNvPr>
            <p:cNvGrpSpPr/>
            <p:nvPr/>
          </p:nvGrpSpPr>
          <p:grpSpPr>
            <a:xfrm>
              <a:off x="9110614" y="2398278"/>
              <a:ext cx="1902542" cy="1319600"/>
              <a:chOff x="6193349" y="1469804"/>
              <a:chExt cx="1634856" cy="1319600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A7E5C62-1166-8BB8-16E8-13AFAE40D55B}"/>
                  </a:ext>
                </a:extLst>
              </p:cNvPr>
              <p:cNvSpPr txBox="1"/>
              <p:nvPr/>
            </p:nvSpPr>
            <p:spPr>
              <a:xfrm>
                <a:off x="6193349" y="1916831"/>
                <a:ext cx="1634856" cy="87257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cs typeface="Arial" pitchFamily="34" charset="0"/>
                  </a:rPr>
                  <a:t>This is a sample text. Insert your desired text here. 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EB14181-1BC9-C93B-21F4-080C698E0A58}"/>
                  </a:ext>
                </a:extLst>
              </p:cNvPr>
              <p:cNvSpPr txBox="1"/>
              <p:nvPr/>
            </p:nvSpPr>
            <p:spPr>
              <a:xfrm>
                <a:off x="6193349" y="1469804"/>
                <a:ext cx="1634856" cy="30025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r>
                  <a:rPr lang="en-US" sz="1800" b="1" dirty="0">
                    <a:solidFill>
                      <a:schemeClr val="bg1"/>
                    </a:solidFill>
                    <a:cs typeface="Arial" pitchFamily="34" charset="0"/>
                  </a:rPr>
                  <a:t>Strategy 02</a:t>
                </a:r>
              </a:p>
            </p:txBody>
          </p:sp>
        </p:grp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CDE6BA19-540E-0904-23A4-C33182700ED0}"/>
                </a:ext>
              </a:extLst>
            </p:cNvPr>
            <p:cNvSpPr/>
            <p:nvPr/>
          </p:nvSpPr>
          <p:spPr>
            <a:xfrm>
              <a:off x="8071950" y="2424538"/>
              <a:ext cx="717435" cy="717435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Graphic 17" descr="Briefcase outline">
              <a:extLst>
                <a:ext uri="{FF2B5EF4-FFF2-40B4-BE49-F238E27FC236}">
                  <a16:creationId xmlns:a16="http://schemas.microsoft.com/office/drawing/2014/main" id="{3C3F4CDA-60D1-BAB1-8B70-8F62F2382E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188842" y="2541430"/>
              <a:ext cx="483650" cy="48365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F833FDE-76A0-0BE3-56E1-C92E9F837191}"/>
              </a:ext>
            </a:extLst>
          </p:cNvPr>
          <p:cNvGrpSpPr/>
          <p:nvPr/>
        </p:nvGrpSpPr>
        <p:grpSpPr>
          <a:xfrm>
            <a:off x="4776572" y="4176865"/>
            <a:ext cx="2939048" cy="1319600"/>
            <a:chOff x="4776572" y="4176865"/>
            <a:chExt cx="2939048" cy="131960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BC335DC-F717-8916-65A1-0D3BD27E16AA}"/>
                </a:ext>
              </a:extLst>
            </p:cNvPr>
            <p:cNvGrpSpPr/>
            <p:nvPr/>
          </p:nvGrpSpPr>
          <p:grpSpPr>
            <a:xfrm>
              <a:off x="5813078" y="4176865"/>
              <a:ext cx="1902542" cy="1319600"/>
              <a:chOff x="6193349" y="1469804"/>
              <a:chExt cx="1634856" cy="1319600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E676634-39CE-A9E8-F9F0-E3D80D878763}"/>
                  </a:ext>
                </a:extLst>
              </p:cNvPr>
              <p:cNvSpPr txBox="1"/>
              <p:nvPr/>
            </p:nvSpPr>
            <p:spPr>
              <a:xfrm>
                <a:off x="6193349" y="1916831"/>
                <a:ext cx="1634856" cy="87257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cs typeface="Arial" pitchFamily="34" charset="0"/>
                  </a:rPr>
                  <a:t>This is a sample text. Insert your desired text here. 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D6C117B-3430-50C1-3499-BF9E21404201}"/>
                  </a:ext>
                </a:extLst>
              </p:cNvPr>
              <p:cNvSpPr txBox="1"/>
              <p:nvPr/>
            </p:nvSpPr>
            <p:spPr>
              <a:xfrm>
                <a:off x="6193349" y="1469804"/>
                <a:ext cx="1634856" cy="30025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r>
                  <a:rPr lang="en-US" sz="1800" b="1" dirty="0">
                    <a:solidFill>
                      <a:schemeClr val="bg1"/>
                    </a:solidFill>
                    <a:cs typeface="Arial" pitchFamily="34" charset="0"/>
                  </a:rPr>
                  <a:t>Strategy 03</a:t>
                </a:r>
              </a:p>
            </p:txBody>
          </p:sp>
        </p:grp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4295F8C8-9754-2306-CF5B-E8448971C0FA}"/>
                </a:ext>
              </a:extLst>
            </p:cNvPr>
            <p:cNvSpPr/>
            <p:nvPr/>
          </p:nvSpPr>
          <p:spPr>
            <a:xfrm>
              <a:off x="4776572" y="4211040"/>
              <a:ext cx="717435" cy="717435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Graphic 23" descr="Handshake outline">
              <a:extLst>
                <a:ext uri="{FF2B5EF4-FFF2-40B4-BE49-F238E27FC236}">
                  <a16:creationId xmlns:a16="http://schemas.microsoft.com/office/drawing/2014/main" id="{8156108D-7E6A-134B-16F0-C0FF29086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893464" y="4327932"/>
              <a:ext cx="483650" cy="483650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21F5518-4BC0-D1A7-506F-99325DDE6ABF}"/>
              </a:ext>
            </a:extLst>
          </p:cNvPr>
          <p:cNvGrpSpPr/>
          <p:nvPr/>
        </p:nvGrpSpPr>
        <p:grpSpPr>
          <a:xfrm>
            <a:off x="8071950" y="4176865"/>
            <a:ext cx="2941206" cy="1319600"/>
            <a:chOff x="8071950" y="4176865"/>
            <a:chExt cx="2941206" cy="131960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F4D96B2E-5CB2-5D85-8A24-C76F3C2E8AA2}"/>
                </a:ext>
              </a:extLst>
            </p:cNvPr>
            <p:cNvGrpSpPr/>
            <p:nvPr/>
          </p:nvGrpSpPr>
          <p:grpSpPr>
            <a:xfrm>
              <a:off x="9110614" y="4176865"/>
              <a:ext cx="1902542" cy="1319600"/>
              <a:chOff x="6193349" y="1469804"/>
              <a:chExt cx="1634856" cy="1319600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F2AFCE2-8A24-5374-D986-E2FF4AF1B06C}"/>
                  </a:ext>
                </a:extLst>
              </p:cNvPr>
              <p:cNvSpPr txBox="1"/>
              <p:nvPr/>
            </p:nvSpPr>
            <p:spPr>
              <a:xfrm>
                <a:off x="6193349" y="1916831"/>
                <a:ext cx="1634856" cy="87257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cs typeface="Arial" pitchFamily="34" charset="0"/>
                  </a:rPr>
                  <a:t>This is a sample text. Insert your desired text here. 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82E3F79-F2EF-B12D-C9F6-CACFED3DB893}"/>
                  </a:ext>
                </a:extLst>
              </p:cNvPr>
              <p:cNvSpPr txBox="1"/>
              <p:nvPr/>
            </p:nvSpPr>
            <p:spPr>
              <a:xfrm>
                <a:off x="6193349" y="1469804"/>
                <a:ext cx="1634856" cy="30025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r>
                  <a:rPr lang="en-US" sz="1800" b="1" dirty="0">
                    <a:solidFill>
                      <a:schemeClr val="bg1"/>
                    </a:solidFill>
                    <a:cs typeface="Arial" pitchFamily="34" charset="0"/>
                  </a:rPr>
                  <a:t>Strategy 04</a:t>
                </a:r>
              </a:p>
            </p:txBody>
          </p:sp>
        </p:grp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DB9D5211-1E35-64B0-B5E3-B743998E92FE}"/>
                </a:ext>
              </a:extLst>
            </p:cNvPr>
            <p:cNvSpPr/>
            <p:nvPr/>
          </p:nvSpPr>
          <p:spPr>
            <a:xfrm>
              <a:off x="8071950" y="4211040"/>
              <a:ext cx="717435" cy="717435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Graphic 29" descr="Management outline">
              <a:extLst>
                <a:ext uri="{FF2B5EF4-FFF2-40B4-BE49-F238E27FC236}">
                  <a16:creationId xmlns:a16="http://schemas.microsoft.com/office/drawing/2014/main" id="{306AED0C-AFA9-FBFC-BAFD-29C15680A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188842" y="4327932"/>
              <a:ext cx="483650" cy="483650"/>
            </a:xfrm>
            <a:prstGeom prst="rect">
              <a:avLst/>
            </a:prstGeom>
          </p:spPr>
        </p:pic>
      </p:grpSp>
      <p:sp>
        <p:nvSpPr>
          <p:cNvPr id="48" name="Footer Placeholder 47">
            <a:extLst>
              <a:ext uri="{FF2B5EF4-FFF2-40B4-BE49-F238E27FC236}">
                <a16:creationId xmlns:a16="http://schemas.microsoft.com/office/drawing/2014/main" id="{BC38135F-972C-08E5-B09C-74390D303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COMPANY SNAPSHOT</a:t>
            </a:r>
            <a:endParaRPr lang="en-US" dirty="0"/>
          </a:p>
        </p:txBody>
      </p:sp>
      <p:sp>
        <p:nvSpPr>
          <p:cNvPr id="49" name="Slide Number Placeholder 48">
            <a:extLst>
              <a:ext uri="{FF2B5EF4-FFF2-40B4-BE49-F238E27FC236}">
                <a16:creationId xmlns:a16="http://schemas.microsoft.com/office/drawing/2014/main" id="{513CBC43-8C03-DB01-F445-38CCAAA98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06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1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DA658D-7D04-B924-B986-3B9846C386D6}"/>
              </a:ext>
            </a:extLst>
          </p:cNvPr>
          <p:cNvSpPr txBox="1"/>
          <p:nvPr/>
        </p:nvSpPr>
        <p:spPr>
          <a:xfrm>
            <a:off x="648354" y="555171"/>
            <a:ext cx="3500286" cy="1240972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Bar Chart</a:t>
            </a:r>
          </a:p>
          <a:p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Slide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F6B6BF-3E43-FAEF-B402-9825352C2951}"/>
              </a:ext>
            </a:extLst>
          </p:cNvPr>
          <p:cNvSpPr txBox="1"/>
          <p:nvPr/>
        </p:nvSpPr>
        <p:spPr>
          <a:xfrm>
            <a:off x="648207" y="1992630"/>
            <a:ext cx="3500459" cy="3308578"/>
          </a:xfrm>
          <a:prstGeom prst="rect">
            <a:avLst/>
          </a:prstGeom>
          <a:noFill/>
        </p:spPr>
        <p:txBody>
          <a:bodyPr wrap="square" lIns="0" tIns="0" rIns="0" bIns="0" anchor="t">
            <a:noAutofit/>
          </a:bodyPr>
          <a:lstStyle/>
          <a:p>
            <a:pPr>
              <a:lnSpc>
                <a:spcPct val="110000"/>
              </a:lnSpc>
              <a:defRPr/>
            </a:pPr>
            <a:r>
              <a:rPr lang="en-US" sz="1600" kern="0" dirty="0">
                <a:solidFill>
                  <a:schemeClr val="tx1">
                    <a:lumMod val="95000"/>
                    <a:lumOff val="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This is a sample text. Insert your desired text here. This is a sample text. Insert your desired text here.</a:t>
            </a:r>
          </a:p>
          <a:p>
            <a:pPr>
              <a:lnSpc>
                <a:spcPct val="110000"/>
              </a:lnSpc>
              <a:defRPr/>
            </a:pPr>
            <a:endParaRPr lang="en-US" sz="1600" kern="0" dirty="0">
              <a:solidFill>
                <a:schemeClr val="tx1">
                  <a:lumMod val="95000"/>
                  <a:lumOff val="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sz="1600" kern="0" dirty="0">
                <a:solidFill>
                  <a:schemeClr val="tx1">
                    <a:lumMod val="95000"/>
                    <a:lumOff val="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This is a sample text. Insert your desired text here. This is a sample text. Insert your desired text here.</a:t>
            </a:r>
          </a:p>
          <a:p>
            <a:pPr>
              <a:lnSpc>
                <a:spcPct val="110000"/>
              </a:lnSpc>
              <a:defRPr/>
            </a:pPr>
            <a:endParaRPr lang="en-US" sz="1600" kern="0" dirty="0">
              <a:solidFill>
                <a:schemeClr val="tx1">
                  <a:lumMod val="95000"/>
                  <a:lumOff val="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7613599-9BE8-B875-8E48-130E6FC05C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2573855"/>
              </p:ext>
            </p:extLst>
          </p:nvPr>
        </p:nvGraphicFramePr>
        <p:xfrm>
          <a:off x="4848447" y="1088571"/>
          <a:ext cx="6764432" cy="5152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F758B2-A036-A445-CBA8-7F2AC1163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COMPANY SNAPSHOT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2253A4-C99C-7945-68A8-A36E7570D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967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Graphic spid="4" grpId="0" uiExpand="1">
        <p:bldSub>
          <a:bldChart bld="category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1F5163E2-0266-2683-BAF5-3D2F23C6DD96}"/>
              </a:ext>
            </a:extLst>
          </p:cNvPr>
          <p:cNvSpPr/>
          <p:nvPr/>
        </p:nvSpPr>
        <p:spPr>
          <a:xfrm flipH="1" flipV="1">
            <a:off x="0" y="0"/>
            <a:ext cx="6772146" cy="6858000"/>
          </a:xfrm>
          <a:custGeom>
            <a:avLst/>
            <a:gdLst>
              <a:gd name="connsiteX0" fmla="*/ 1603979 w 6772146"/>
              <a:gd name="connsiteY0" fmla="*/ 0 h 6858000"/>
              <a:gd name="connsiteX1" fmla="*/ 6772146 w 6772146"/>
              <a:gd name="connsiteY1" fmla="*/ 0 h 6858000"/>
              <a:gd name="connsiteX2" fmla="*/ 6772146 w 6772146"/>
              <a:gd name="connsiteY2" fmla="*/ 6858000 h 6858000"/>
              <a:gd name="connsiteX3" fmla="*/ 0 w 6772146"/>
              <a:gd name="connsiteY3" fmla="*/ 6858000 h 6858000"/>
              <a:gd name="connsiteX4" fmla="*/ 1603979 w 677214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72146" h="6858000">
                <a:moveTo>
                  <a:pt x="1603979" y="0"/>
                </a:moveTo>
                <a:lnTo>
                  <a:pt x="6772146" y="0"/>
                </a:lnTo>
                <a:lnTo>
                  <a:pt x="6772146" y="6858000"/>
                </a:lnTo>
                <a:lnTo>
                  <a:pt x="0" y="6858000"/>
                </a:lnTo>
                <a:lnTo>
                  <a:pt x="160397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Placeholder 10" descr="Low view of a skyscraper&#10;&#10;Description automatically generated">
            <a:extLst>
              <a:ext uri="{FF2B5EF4-FFF2-40B4-BE49-F238E27FC236}">
                <a16:creationId xmlns:a16="http://schemas.microsoft.com/office/drawing/2014/main" id="{E11048D2-2D2A-D763-7F6E-5F33F8B985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2926" r="12926"/>
          <a:stretch>
            <a:fillRect/>
          </a:stretch>
        </p:blipFill>
        <p:spPr/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0101CC-6818-093D-43DF-2D6AE5DE826D}"/>
              </a:ext>
            </a:extLst>
          </p:cNvPr>
          <p:cNvSpPr txBox="1"/>
          <p:nvPr/>
        </p:nvSpPr>
        <p:spPr>
          <a:xfrm>
            <a:off x="7708318" y="2475659"/>
            <a:ext cx="3386977" cy="199363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Arial" pitchFamily="34" charset="0"/>
              </a:rPr>
              <a:t>Place Your Proposal Title Here.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3F0DD0-658B-3A5E-5ED2-2B17B785107D}"/>
              </a:ext>
            </a:extLst>
          </p:cNvPr>
          <p:cNvSpPr txBox="1"/>
          <p:nvPr/>
        </p:nvSpPr>
        <p:spPr>
          <a:xfrm>
            <a:off x="7708319" y="4796796"/>
            <a:ext cx="3380942" cy="712404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59AE7F14-6FFE-610B-46E5-8D9476D11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COMPANY SNAPSHOT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A300039-A92A-D4AD-D87D-ADF6536B0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E92007E-B0A6-C860-BD22-535DC9E8937E}"/>
              </a:ext>
            </a:extLst>
          </p:cNvPr>
          <p:cNvSpPr/>
          <p:nvPr/>
        </p:nvSpPr>
        <p:spPr>
          <a:xfrm>
            <a:off x="4789693" y="0"/>
            <a:ext cx="3100451" cy="6858000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9344A71-0165-CE76-3529-E282F0FCEDA3}"/>
              </a:ext>
            </a:extLst>
          </p:cNvPr>
          <p:cNvSpPr/>
          <p:nvPr/>
        </p:nvSpPr>
        <p:spPr>
          <a:xfrm>
            <a:off x="5752041" y="0"/>
            <a:ext cx="1729979" cy="3826603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8EA4AC74-5884-FDD7-1EFC-1D8DBDEE155A}"/>
              </a:ext>
            </a:extLst>
          </p:cNvPr>
          <p:cNvSpPr/>
          <p:nvPr/>
        </p:nvSpPr>
        <p:spPr>
          <a:xfrm>
            <a:off x="4265023" y="1429851"/>
            <a:ext cx="1693817" cy="5428150"/>
          </a:xfrm>
          <a:prstGeom prst="parallelogram">
            <a:avLst>
              <a:gd name="adj" fmla="val 7485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27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4" presetClass="path" presetSubtype="0" accel="50000" decel="5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2.69341E-6 0 L 0.13415 -1.01852 " pathEditMode="relative" rAng="0" ptsTypes="AA">
                                          <p:cBhvr>
                                            <p:cTn id="6" dur="300" spd="-100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707" y="-5092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accel="50000" decel="5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-4.68872E-8 3.33333E-6 L -0.10771 0.8199 " pathEditMode="relative" rAng="0" ptsTypes="AA">
                                          <p:cBhvr>
                                            <p:cTn id="8" dur="300" spd="-100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392" y="409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8" fill="hold" grpId="0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8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2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/>
          <p:bldP spid="5" grpId="0"/>
          <p:bldP spid="14" grpId="0" animBg="1"/>
          <p:bldP spid="15" grpId="0" animBg="1"/>
          <p:bldP spid="1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4" presetClass="path" presetSubtype="0" accel="50000" decel="5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2.69341E-6 0 L 0.13415 -1.01852 " pathEditMode="relative" rAng="0" ptsTypes="AA">
                                          <p:cBhvr>
                                            <p:cTn id="6" dur="300" spd="-100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707" y="-5092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accel="50000" decel="5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-4.68872E-8 3.33333E-6 L -0.10771 0.8199 " pathEditMode="relative" rAng="0" ptsTypes="AA">
                                          <p:cBhvr>
                                            <p:cTn id="8" dur="300" spd="-100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392" y="409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8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2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/>
          <p:bldP spid="5" grpId="0"/>
          <p:bldP spid="14" grpId="0" animBg="1"/>
          <p:bldP spid="15" grpId="0" animBg="1"/>
          <p:bldP spid="16" grpId="0" animBg="1"/>
        </p:bldLst>
      </p:timing>
    </mc:Fallback>
  </mc:AlternateContent>
</p:sld>
</file>

<file path=ppt/theme/theme1.xml><?xml version="1.0" encoding="utf-8"?>
<a:theme xmlns:a="http://schemas.openxmlformats.org/drawingml/2006/main" name="Office Theme">
  <a:themeElements>
    <a:clrScheme name="Custom 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D569C"/>
      </a:accent1>
      <a:accent2>
        <a:srgbClr val="119DA4"/>
      </a:accent2>
      <a:accent3>
        <a:srgbClr val="80DED9"/>
      </a:accent3>
      <a:accent4>
        <a:srgbClr val="ABF3B2"/>
      </a:accent4>
      <a:accent5>
        <a:srgbClr val="504136"/>
      </a:accent5>
      <a:accent6>
        <a:srgbClr val="70AD47"/>
      </a:accent6>
      <a:hlink>
        <a:srgbClr val="0563C1"/>
      </a:hlink>
      <a:folHlink>
        <a:srgbClr val="954F72"/>
      </a:folHlink>
    </a:clrScheme>
    <a:fontScheme name="slidemodel">
      <a:majorFont>
        <a:latin typeface="Calibr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SlideModelTheme-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779B7"/>
      </a:accent1>
      <a:accent2>
        <a:srgbClr val="019ADD"/>
      </a:accent2>
      <a:accent3>
        <a:srgbClr val="6BC2ED"/>
      </a:accent3>
      <a:accent4>
        <a:srgbClr val="A7CCDF"/>
      </a:accent4>
      <a:accent5>
        <a:srgbClr val="595959"/>
      </a:accent5>
      <a:accent6>
        <a:srgbClr val="3F3F3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7118</TotalTime>
  <Words>603</Words>
  <Application>Microsoft Office PowerPoint</Application>
  <PresentationFormat>Custom</PresentationFormat>
  <Paragraphs>116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Open Sans</vt:lpstr>
      <vt:lpstr>Segoe UI</vt:lpstr>
      <vt:lpstr>Segoe UI Black</vt:lpstr>
      <vt:lpstr>Office Theme</vt:lpstr>
      <vt:lpstr>2_Office Theme</vt:lpstr>
      <vt:lpstr>COMPANY SNAPSHOT</vt:lpstr>
      <vt:lpstr>PowerPoint Presentation</vt:lpstr>
      <vt:lpstr>PowerPoint Presentation</vt:lpstr>
      <vt:lpstr>PowerPoint Presentation</vt:lpstr>
      <vt:lpstr>PowerPoint Presentation</vt:lpstr>
      <vt:lpstr>Our History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Julian</dc:creator>
  <cp:lastModifiedBy>user</cp:lastModifiedBy>
  <cp:revision>131</cp:revision>
  <dcterms:created xsi:type="dcterms:W3CDTF">2013-09-12T13:05:01Z</dcterms:created>
  <dcterms:modified xsi:type="dcterms:W3CDTF">2024-06-12T08:23:18Z</dcterms:modified>
</cp:coreProperties>
</file>

<file path=docProps/thumbnail.jpeg>
</file>